
<file path=[Content_Types].xml><?xml version="1.0" encoding="utf-8"?>
<Types xmlns="http://schemas.openxmlformats.org/package/2006/content-types">
  <Default Extension="xml" ContentType="application/xml"/>
  <Default Extension="jpg" ContentType="image/jpeg"/>
  <Default Extension="tiff" ContentType="image/tiff"/>
  <Default Extension="emf" ContentType="image/x-emf"/>
  <Default Extension="jpe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Lst>
  <p:notesMasterIdLst>
    <p:notesMasterId r:id="rId52"/>
  </p:notesMasterIdLst>
  <p:handoutMasterIdLst>
    <p:handoutMasterId r:id="rId53"/>
  </p:handoutMasterIdLst>
  <p:sldIdLst>
    <p:sldId id="459" r:id="rId2"/>
    <p:sldId id="555" r:id="rId3"/>
    <p:sldId id="556" r:id="rId4"/>
    <p:sldId id="461" r:id="rId5"/>
    <p:sldId id="486" r:id="rId6"/>
    <p:sldId id="485" r:id="rId7"/>
    <p:sldId id="462" r:id="rId8"/>
    <p:sldId id="400" r:id="rId9"/>
    <p:sldId id="463" r:id="rId10"/>
    <p:sldId id="528" r:id="rId11"/>
    <p:sldId id="487" r:id="rId12"/>
    <p:sldId id="490" r:id="rId13"/>
    <p:sldId id="509" r:id="rId14"/>
    <p:sldId id="494" r:id="rId15"/>
    <p:sldId id="510" r:id="rId16"/>
    <p:sldId id="511" r:id="rId17"/>
    <p:sldId id="523" r:id="rId18"/>
    <p:sldId id="524" r:id="rId19"/>
    <p:sldId id="525" r:id="rId20"/>
    <p:sldId id="526" r:id="rId21"/>
    <p:sldId id="527" r:id="rId22"/>
    <p:sldId id="504" r:id="rId23"/>
    <p:sldId id="515" r:id="rId24"/>
    <p:sldId id="516" r:id="rId25"/>
    <p:sldId id="517" r:id="rId26"/>
    <p:sldId id="518" r:id="rId27"/>
    <p:sldId id="519" r:id="rId28"/>
    <p:sldId id="520" r:id="rId29"/>
    <p:sldId id="521" r:id="rId30"/>
    <p:sldId id="522" r:id="rId31"/>
    <p:sldId id="512" r:id="rId32"/>
    <p:sldId id="435" r:id="rId33"/>
    <p:sldId id="465" r:id="rId34"/>
    <p:sldId id="476" r:id="rId35"/>
    <p:sldId id="553" r:id="rId36"/>
    <p:sldId id="554" r:id="rId37"/>
    <p:sldId id="531" r:id="rId38"/>
    <p:sldId id="532" r:id="rId39"/>
    <p:sldId id="533" r:id="rId40"/>
    <p:sldId id="534" r:id="rId41"/>
    <p:sldId id="535" r:id="rId42"/>
    <p:sldId id="536" r:id="rId43"/>
    <p:sldId id="537" r:id="rId44"/>
    <p:sldId id="538" r:id="rId45"/>
    <p:sldId id="539" r:id="rId46"/>
    <p:sldId id="540" r:id="rId47"/>
    <p:sldId id="541" r:id="rId48"/>
    <p:sldId id="542" r:id="rId49"/>
    <p:sldId id="543" r:id="rId50"/>
    <p:sldId id="552" r:id="rId51"/>
  </p:sldIdLst>
  <p:sldSz cx="9144000" cy="5143500" type="screen16x9"/>
  <p:notesSz cx="7077075" cy="9363075"/>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xmlns="">
        <p15:guide id="1" orient="horz" pos="307">
          <p15:clr>
            <a:srgbClr val="A4A3A4"/>
          </p15:clr>
        </p15:guide>
        <p15:guide id="2" orient="horz" pos="3053">
          <p15:clr>
            <a:srgbClr val="A4A3A4"/>
          </p15:clr>
        </p15:guide>
        <p15:guide id="3" pos="2741">
          <p15:clr>
            <a:srgbClr val="A4A3A4"/>
          </p15:clr>
        </p15:guide>
        <p15:guide id="4" pos="2453">
          <p15:clr>
            <a:srgbClr val="A4A3A4"/>
          </p15:clr>
        </p15:guide>
        <p15:guide id="5" pos="5558">
          <p15:clr>
            <a:srgbClr val="A4A3A4"/>
          </p15:clr>
        </p15:guide>
        <p15:guide id="6" pos="3998">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tesh Gohil" initials="" lastIdx="3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B0810"/>
    <a:srgbClr val="FDBE24"/>
    <a:srgbClr val="FA661C"/>
    <a:srgbClr val="90BDDB"/>
    <a:srgbClr val="335FFA"/>
    <a:srgbClr val="349A97"/>
    <a:srgbClr val="2C92B6"/>
    <a:srgbClr val="489542"/>
    <a:srgbClr val="545454"/>
    <a:srgbClr val="759CB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788" autoAdjust="0"/>
    <p:restoredTop sz="84227" autoAdjust="0"/>
  </p:normalViewPr>
  <p:slideViewPr>
    <p:cSldViewPr snapToGrid="0" snapToObjects="1" showGuides="1">
      <p:cViewPr varScale="1">
        <p:scale>
          <a:sx n="141" d="100"/>
          <a:sy n="141" d="100"/>
        </p:scale>
        <p:origin x="-120" y="-376"/>
      </p:cViewPr>
      <p:guideLst>
        <p:guide orient="horz" pos="307"/>
        <p:guide orient="horz" pos="3053"/>
        <p:guide pos="2741"/>
        <p:guide pos="2453"/>
        <p:guide pos="5558"/>
        <p:guide pos="3998"/>
      </p:guideLst>
    </p:cSldViewPr>
  </p:slideViewPr>
  <p:notesTextViewPr>
    <p:cViewPr>
      <p:scale>
        <a:sx n="100" d="100"/>
        <a:sy n="100" d="100"/>
      </p:scale>
      <p:origin x="0" y="0"/>
    </p:cViewPr>
  </p:notesTextViewPr>
  <p:sorterViewPr>
    <p:cViewPr>
      <p:scale>
        <a:sx n="206" d="100"/>
        <a:sy n="20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notesMaster" Target="notesMasters/notesMaster1.xml"/><Relationship Id="rId53" Type="http://schemas.openxmlformats.org/officeDocument/2006/relationships/handoutMaster" Target="handoutMasters/handoutMaster1.xml"/><Relationship Id="rId54" Type="http://schemas.openxmlformats.org/officeDocument/2006/relationships/printerSettings" Target="printerSettings/printerSettings1.bin"/><Relationship Id="rId55" Type="http://schemas.openxmlformats.org/officeDocument/2006/relationships/commentAuthors" Target="commentAuthors.xml"/><Relationship Id="rId56" Type="http://schemas.openxmlformats.org/officeDocument/2006/relationships/presProps" Target="presProps.xml"/><Relationship Id="rId57" Type="http://schemas.openxmlformats.org/officeDocument/2006/relationships/viewProps" Target="viewProps.xml"/><Relationship Id="rId58" Type="http://schemas.openxmlformats.org/officeDocument/2006/relationships/theme" Target="theme/theme1.xml"/><Relationship Id="rId59"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4008705" y="0"/>
            <a:ext cx="3066733" cy="468154"/>
          </a:xfrm>
          <a:prstGeom prst="rect">
            <a:avLst/>
          </a:prstGeom>
        </p:spPr>
        <p:txBody>
          <a:bodyPr vert="horz" lIns="93936" tIns="46968" rIns="93936" bIns="46968" rtlCol="0"/>
          <a:lstStyle>
            <a:lvl1pPr algn="r" fontAlgn="auto">
              <a:spcBef>
                <a:spcPts val="0"/>
              </a:spcBef>
              <a:spcAft>
                <a:spcPts val="0"/>
              </a:spcAft>
              <a:defRPr sz="1200">
                <a:latin typeface="+mn-lt"/>
                <a:ea typeface="+mn-ea"/>
                <a:cs typeface="+mn-cs"/>
              </a:defRPr>
            </a:lvl1pPr>
          </a:lstStyle>
          <a:p>
            <a:pPr>
              <a:defRPr/>
            </a:pPr>
            <a:fld id="{2FE48B1C-1E6B-744F-8E6C-3836D33BC0D9}" type="datetimeFigureOut">
              <a:rPr lang="en-US"/>
              <a:pPr>
                <a:defRPr/>
              </a:pPr>
              <a:t>7/1/16</a:t>
            </a:fld>
            <a:endParaRPr lang="en-US"/>
          </a:p>
        </p:txBody>
      </p:sp>
      <p:sp>
        <p:nvSpPr>
          <p:cNvPr id="4" name="Footer Placeholder 3"/>
          <p:cNvSpPr>
            <a:spLocks noGrp="1"/>
          </p:cNvSpPr>
          <p:nvPr>
            <p:ph type="ftr" sz="quarter" idx="2"/>
          </p:nvPr>
        </p:nvSpPr>
        <p:spPr>
          <a:xfrm>
            <a:off x="0" y="8893296"/>
            <a:ext cx="3066733" cy="468154"/>
          </a:xfrm>
          <a:prstGeom prst="rect">
            <a:avLst/>
          </a:prstGeom>
        </p:spPr>
        <p:txBody>
          <a:bodyPr vert="horz" lIns="93936" tIns="46968" rIns="93936" bIns="46968"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4008705" y="8893296"/>
            <a:ext cx="3066733" cy="468154"/>
          </a:xfrm>
          <a:prstGeom prst="rect">
            <a:avLst/>
          </a:prstGeom>
        </p:spPr>
        <p:txBody>
          <a:bodyPr vert="horz" lIns="93936" tIns="46968" rIns="93936" bIns="46968" rtlCol="0" anchor="b"/>
          <a:lstStyle>
            <a:lvl1pPr algn="r" fontAlgn="auto">
              <a:spcBef>
                <a:spcPts val="0"/>
              </a:spcBef>
              <a:spcAft>
                <a:spcPts val="0"/>
              </a:spcAft>
              <a:defRPr sz="1200">
                <a:latin typeface="+mn-lt"/>
                <a:ea typeface="+mn-ea"/>
                <a:cs typeface="+mn-cs"/>
              </a:defRPr>
            </a:lvl1pPr>
          </a:lstStyle>
          <a:p>
            <a:pPr>
              <a:defRPr/>
            </a:pPr>
            <a:fld id="{F5A8EAB7-F1BA-274C-91A9-46214A29E509}" type="slidenum">
              <a:rPr lang="en-US"/>
              <a:pPr>
                <a:defRPr/>
              </a:pPr>
              <a:t>‹#›</a:t>
            </a:fld>
            <a:endParaRPr lang="en-US"/>
          </a:p>
        </p:txBody>
      </p:sp>
    </p:spTree>
    <p:extLst>
      <p:ext uri="{BB962C8B-B14F-4D97-AF65-F5344CB8AC3E}">
        <p14:creationId xmlns:p14="http://schemas.microsoft.com/office/powerpoint/2010/main" val="33384806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4008705" y="0"/>
            <a:ext cx="3066733" cy="468154"/>
          </a:xfrm>
          <a:prstGeom prst="rect">
            <a:avLst/>
          </a:prstGeom>
        </p:spPr>
        <p:txBody>
          <a:bodyPr vert="horz" lIns="93936" tIns="46968" rIns="93936" bIns="46968" rtlCol="0"/>
          <a:lstStyle>
            <a:lvl1pPr algn="r" fontAlgn="auto">
              <a:spcBef>
                <a:spcPts val="0"/>
              </a:spcBef>
              <a:spcAft>
                <a:spcPts val="0"/>
              </a:spcAft>
              <a:defRPr sz="1200">
                <a:latin typeface="+mn-lt"/>
                <a:ea typeface="+mn-ea"/>
                <a:cs typeface="+mn-cs"/>
              </a:defRPr>
            </a:lvl1pPr>
          </a:lstStyle>
          <a:p>
            <a:pPr>
              <a:defRPr/>
            </a:pPr>
            <a:fld id="{2A637A29-4E7E-A24B-BAB1-D48C888F91E4}" type="datetimeFigureOut">
              <a:rPr lang="en-US"/>
              <a:pPr>
                <a:defRPr/>
              </a:pPr>
              <a:t>7/1/16</a:t>
            </a:fld>
            <a:endParaRPr lang="en-US"/>
          </a:p>
        </p:txBody>
      </p:sp>
      <p:sp>
        <p:nvSpPr>
          <p:cNvPr id="4" name="Slide Image Placeholder 3"/>
          <p:cNvSpPr>
            <a:spLocks noGrp="1" noRot="1" noChangeAspect="1"/>
          </p:cNvSpPr>
          <p:nvPr>
            <p:ph type="sldImg" idx="2"/>
          </p:nvPr>
        </p:nvSpPr>
        <p:spPr>
          <a:xfrm>
            <a:off x="417513" y="701675"/>
            <a:ext cx="6242050" cy="3511550"/>
          </a:xfrm>
          <a:prstGeom prst="rect">
            <a:avLst/>
          </a:prstGeom>
          <a:noFill/>
          <a:ln w="12700">
            <a:solidFill>
              <a:prstClr val="black"/>
            </a:solidFill>
          </a:ln>
        </p:spPr>
        <p:txBody>
          <a:bodyPr vert="horz" lIns="93936" tIns="46968" rIns="93936" bIns="46968" rtlCol="0" anchor="ctr"/>
          <a:lstStyle/>
          <a:p>
            <a:pPr lvl="0"/>
            <a:endParaRPr lang="en-US" noProof="0"/>
          </a:p>
        </p:txBody>
      </p:sp>
      <p:sp>
        <p:nvSpPr>
          <p:cNvPr id="5" name="Notes Placeholder 4"/>
          <p:cNvSpPr>
            <a:spLocks noGrp="1"/>
          </p:cNvSpPr>
          <p:nvPr>
            <p:ph type="body" sz="quarter" idx="3"/>
          </p:nvPr>
        </p:nvSpPr>
        <p:spPr>
          <a:xfrm>
            <a:off x="707708" y="4447461"/>
            <a:ext cx="5661660" cy="4213384"/>
          </a:xfrm>
          <a:prstGeom prst="rect">
            <a:avLst/>
          </a:prstGeom>
        </p:spPr>
        <p:txBody>
          <a:bodyPr vert="horz" lIns="93936" tIns="46968" rIns="93936" bIns="46968" rtlCol="0"/>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US" noProof="0"/>
          </a:p>
        </p:txBody>
      </p:sp>
      <p:sp>
        <p:nvSpPr>
          <p:cNvPr id="6" name="Footer Placeholder 5"/>
          <p:cNvSpPr>
            <a:spLocks noGrp="1"/>
          </p:cNvSpPr>
          <p:nvPr>
            <p:ph type="ftr" sz="quarter" idx="4"/>
          </p:nvPr>
        </p:nvSpPr>
        <p:spPr>
          <a:xfrm>
            <a:off x="0" y="8893296"/>
            <a:ext cx="3066733" cy="468154"/>
          </a:xfrm>
          <a:prstGeom prst="rect">
            <a:avLst/>
          </a:prstGeom>
        </p:spPr>
        <p:txBody>
          <a:bodyPr vert="horz" lIns="93936" tIns="46968" rIns="93936" bIns="46968"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4008705" y="8893296"/>
            <a:ext cx="3066733" cy="468154"/>
          </a:xfrm>
          <a:prstGeom prst="rect">
            <a:avLst/>
          </a:prstGeom>
        </p:spPr>
        <p:txBody>
          <a:bodyPr vert="horz" lIns="93936" tIns="46968" rIns="93936" bIns="46968" rtlCol="0" anchor="b"/>
          <a:lstStyle>
            <a:lvl1pPr algn="r" fontAlgn="auto">
              <a:spcBef>
                <a:spcPts val="0"/>
              </a:spcBef>
              <a:spcAft>
                <a:spcPts val="0"/>
              </a:spcAft>
              <a:defRPr sz="1200">
                <a:latin typeface="+mn-lt"/>
                <a:ea typeface="+mn-ea"/>
                <a:cs typeface="+mn-cs"/>
              </a:defRPr>
            </a:lvl1pPr>
          </a:lstStyle>
          <a:p>
            <a:pPr>
              <a:defRPr/>
            </a:pPr>
            <a:fld id="{F97A1FA6-25DE-9E4E-A34D-CF67DE7DBDC7}" type="slidenum">
              <a:rPr lang="en-US"/>
              <a:pPr>
                <a:defRPr/>
              </a:pPr>
              <a:t>‹#›</a:t>
            </a:fld>
            <a:endParaRPr lang="en-US"/>
          </a:p>
        </p:txBody>
      </p:sp>
    </p:spTree>
    <p:extLst>
      <p:ext uri="{BB962C8B-B14F-4D97-AF65-F5344CB8AC3E}">
        <p14:creationId xmlns:p14="http://schemas.microsoft.com/office/powerpoint/2010/main" val="3228492595"/>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should state the level &amp; Learning Objective</a:t>
            </a:r>
            <a:r>
              <a:rPr lang="en-US" baseline="0" dirty="0" smtClean="0"/>
              <a:t> the audience should be at:</a:t>
            </a:r>
          </a:p>
          <a:p>
            <a:r>
              <a:rPr lang="en-US" baseline="0" dirty="0" smtClean="0"/>
              <a:t>Today we are here to </a:t>
            </a:r>
            <a:r>
              <a:rPr lang="en-US" dirty="0" smtClean="0"/>
              <a:t>understand the Messaging, Positioning and gain the ability to Differentiate …</a:t>
            </a:r>
          </a:p>
          <a:p>
            <a:r>
              <a:rPr lang="en-US" dirty="0" smtClean="0"/>
              <a:t>Or</a:t>
            </a:r>
          </a:p>
          <a:p>
            <a:r>
              <a:rPr lang="en-US" dirty="0" smtClean="0"/>
              <a:t>Today we are here to Design, Deploy, Competitively position within product</a:t>
            </a:r>
            <a:r>
              <a:rPr lang="en-US" baseline="0" dirty="0" smtClean="0"/>
              <a:t> X, (or) Solution X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7</a:t>
            </a:fld>
            <a:endParaRPr lang="en-US"/>
          </a:p>
        </p:txBody>
      </p:sp>
    </p:spTree>
    <p:extLst>
      <p:ext uri="{BB962C8B-B14F-4D97-AF65-F5344CB8AC3E}">
        <p14:creationId xmlns:p14="http://schemas.microsoft.com/office/powerpoint/2010/main" val="12710868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FF0000"/>
                </a:solidFill>
              </a:rPr>
              <a:t>Guide –</a:t>
            </a:r>
            <a:r>
              <a:rPr lang="en-US" baseline="0" dirty="0" smtClean="0">
                <a:solidFill>
                  <a:srgbClr val="FF0000"/>
                </a:solidFill>
              </a:rPr>
              <a:t> is advanced</a:t>
            </a:r>
          </a:p>
          <a:p>
            <a:r>
              <a:rPr lang="en-US" baseline="0" dirty="0" err="1" smtClean="0">
                <a:solidFill>
                  <a:srgbClr val="FF0000"/>
                </a:solidFill>
              </a:rPr>
              <a:t>VoD</a:t>
            </a:r>
            <a:r>
              <a:rPr lang="en-US" baseline="0" dirty="0" smtClean="0">
                <a:solidFill>
                  <a:srgbClr val="FF0000"/>
                </a:solidFill>
              </a:rPr>
              <a:t> – covers the fundamentals of HLD</a:t>
            </a:r>
          </a:p>
          <a:p>
            <a:r>
              <a:rPr lang="en-US" baseline="0" dirty="0" smtClean="0">
                <a:solidFill>
                  <a:srgbClr val="FF0000"/>
                </a:solidFill>
              </a:rPr>
              <a:t>Using the HLD</a:t>
            </a:r>
            <a:endParaRPr lang="en-US" dirty="0" smtClean="0">
              <a:solidFill>
                <a:srgbClr val="FF0000"/>
              </a:solidFill>
            </a:endParaRPr>
          </a:p>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17</a:t>
            </a:fld>
            <a:endParaRPr lang="en-US"/>
          </a:p>
        </p:txBody>
      </p:sp>
    </p:spTree>
    <p:extLst>
      <p:ext uri="{BB962C8B-B14F-4D97-AF65-F5344CB8AC3E}">
        <p14:creationId xmlns:p14="http://schemas.microsoft.com/office/powerpoint/2010/main" val="36904285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FF0000"/>
                </a:solidFill>
              </a:rPr>
              <a:t>Guide –</a:t>
            </a:r>
            <a:r>
              <a:rPr lang="en-US" baseline="0" dirty="0" smtClean="0">
                <a:solidFill>
                  <a:srgbClr val="FF0000"/>
                </a:solidFill>
              </a:rPr>
              <a:t> is advanced</a:t>
            </a:r>
          </a:p>
          <a:p>
            <a:r>
              <a:rPr lang="en-US" baseline="0" dirty="0" err="1" smtClean="0">
                <a:solidFill>
                  <a:srgbClr val="FF0000"/>
                </a:solidFill>
              </a:rPr>
              <a:t>VoD</a:t>
            </a:r>
            <a:r>
              <a:rPr lang="en-US" baseline="0" dirty="0" smtClean="0">
                <a:solidFill>
                  <a:srgbClr val="FF0000"/>
                </a:solidFill>
              </a:rPr>
              <a:t> – covers the fundamentals of HLD</a:t>
            </a:r>
          </a:p>
          <a:p>
            <a:r>
              <a:rPr lang="en-US" baseline="0" dirty="0" smtClean="0">
                <a:solidFill>
                  <a:srgbClr val="FF0000"/>
                </a:solidFill>
              </a:rPr>
              <a:t>Using the HLD</a:t>
            </a:r>
            <a:endParaRPr lang="en-US" dirty="0" smtClean="0">
              <a:solidFill>
                <a:srgbClr val="FF0000"/>
              </a:solidFill>
            </a:endParaRPr>
          </a:p>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18</a:t>
            </a:fld>
            <a:endParaRPr lang="en-US"/>
          </a:p>
        </p:txBody>
      </p:sp>
    </p:spTree>
    <p:extLst>
      <p:ext uri="{BB962C8B-B14F-4D97-AF65-F5344CB8AC3E}">
        <p14:creationId xmlns:p14="http://schemas.microsoft.com/office/powerpoint/2010/main" val="29255098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FF0000"/>
                </a:solidFill>
              </a:rPr>
              <a:t>I like to start customers in “Audit”, and then move them to “Protect” later. </a:t>
            </a:r>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19</a:t>
            </a:fld>
            <a:endParaRPr lang="en-US"/>
          </a:p>
        </p:txBody>
      </p:sp>
    </p:spTree>
    <p:extLst>
      <p:ext uri="{BB962C8B-B14F-4D97-AF65-F5344CB8AC3E}">
        <p14:creationId xmlns:p14="http://schemas.microsoft.com/office/powerpoint/2010/main" val="33396736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FF0000"/>
                </a:solidFill>
              </a:rPr>
              <a:t>I like to start customers in “Audit”, and then move them to </a:t>
            </a:r>
            <a:r>
              <a:rPr lang="en-US" smtClean="0">
                <a:solidFill>
                  <a:srgbClr val="FF0000"/>
                </a:solidFill>
              </a:rPr>
              <a:t>“Protect” later. </a:t>
            </a:r>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20</a:t>
            </a:fld>
            <a:endParaRPr lang="en-US"/>
          </a:p>
        </p:txBody>
      </p:sp>
    </p:spTree>
    <p:extLst>
      <p:ext uri="{BB962C8B-B14F-4D97-AF65-F5344CB8AC3E}">
        <p14:creationId xmlns:p14="http://schemas.microsoft.com/office/powerpoint/2010/main" val="16399575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FF0000"/>
                </a:solidFill>
              </a:rPr>
              <a:t>I like to start customers in “Audit”, and then move them to </a:t>
            </a:r>
            <a:r>
              <a:rPr lang="en-US" smtClean="0">
                <a:solidFill>
                  <a:srgbClr val="FF0000"/>
                </a:solidFill>
              </a:rPr>
              <a:t>“Protect” later. </a:t>
            </a:r>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21</a:t>
            </a:fld>
            <a:endParaRPr lang="en-US"/>
          </a:p>
        </p:txBody>
      </p:sp>
    </p:spTree>
    <p:extLst>
      <p:ext uri="{BB962C8B-B14F-4D97-AF65-F5344CB8AC3E}">
        <p14:creationId xmlns:p14="http://schemas.microsoft.com/office/powerpoint/2010/main" val="38761716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30</a:t>
            </a:fld>
            <a:endParaRPr lang="en-US"/>
          </a:p>
        </p:txBody>
      </p:sp>
    </p:spTree>
    <p:extLst>
      <p:ext uri="{BB962C8B-B14F-4D97-AF65-F5344CB8AC3E}">
        <p14:creationId xmlns:p14="http://schemas.microsoft.com/office/powerpoint/2010/main" val="34966187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defTabSz="626054" eaLnBrk="1" fontAlgn="auto" hangingPunct="1">
              <a:spcBef>
                <a:spcPts val="0"/>
              </a:spcBef>
              <a:spcAft>
                <a:spcPts val="0"/>
              </a:spcAft>
              <a:buFont typeface="Arial" panose="020B0604020202020204" pitchFamily="34" charset="0"/>
              <a:buChar char="•"/>
              <a:defRPr/>
            </a:pPr>
            <a:r>
              <a:rPr lang="en-US" b="1" dirty="0" smtClean="0">
                <a:latin typeface="Arial" charset="0"/>
              </a:rPr>
              <a:t>Repeat the Key Takeaways slide from the beginning </a:t>
            </a:r>
            <a:r>
              <a:rPr lang="en-US" dirty="0" smtClean="0">
                <a:latin typeface="Arial" charset="0"/>
              </a:rPr>
              <a:t>and review what</a:t>
            </a:r>
            <a:r>
              <a:rPr lang="en-US" baseline="0" dirty="0" smtClean="0">
                <a:latin typeface="Arial" charset="0"/>
              </a:rPr>
              <a:t> the participant should have learned from your session. </a:t>
            </a:r>
            <a:r>
              <a:rPr lang="en-US" dirty="0"/>
              <a:t>Key Takeaways are main points of the presentation VT members would want to redeliver to their region or team. </a:t>
            </a:r>
          </a:p>
          <a:p>
            <a:pPr marL="176131" indent="-176131" defTabSz="626054" eaLnBrk="1" fontAlgn="auto" hangingPunct="1">
              <a:spcBef>
                <a:spcPts val="0"/>
              </a:spcBef>
              <a:spcAft>
                <a:spcPts val="0"/>
              </a:spcAft>
              <a:buFont typeface="Arial" panose="020B0604020202020204" pitchFamily="34" charset="0"/>
              <a:buChar char="•"/>
              <a:defRPr/>
            </a:pPr>
            <a:r>
              <a:rPr lang="en-US" dirty="0" smtClean="0">
                <a:latin typeface="Arial" charset="0"/>
              </a:rPr>
              <a:t>Key Takeaways are critical for TOI as well as retention of material. </a:t>
            </a:r>
          </a:p>
          <a:p>
            <a:pPr eaLnBrk="1" hangingPunct="1"/>
            <a:endParaRPr lang="en-US" sz="1000" dirty="0">
              <a:latin typeface="Arial" charset="0"/>
            </a:endParaRPr>
          </a:p>
          <a:p>
            <a:pPr eaLnBrk="1" hangingPunct="1"/>
            <a:r>
              <a:rPr lang="en-US" dirty="0" smtClean="0">
                <a:latin typeface="Arial" charset="0"/>
              </a:rPr>
              <a:t>BEST PRACTICES:</a:t>
            </a:r>
          </a:p>
          <a:p>
            <a:pPr eaLnBrk="1" hangingPunct="1"/>
            <a:r>
              <a:rPr lang="en-US" dirty="0" smtClean="0">
                <a:latin typeface="Arial" charset="0"/>
              </a:rPr>
              <a:t>Limit Key Takeaways to 3- 5 digestible bullets</a:t>
            </a:r>
          </a:p>
          <a:p>
            <a:pPr eaLnBrk="1" hangingPunct="1"/>
            <a:r>
              <a:rPr lang="en-US" dirty="0" smtClean="0">
                <a:latin typeface="Arial" charset="0"/>
              </a:rPr>
              <a:t>Before you show the key takeaway slide, ask the audience what they think the key takeaways are from the presentation</a:t>
            </a:r>
          </a:p>
          <a:p>
            <a:pPr eaLnBrk="1" hangingPunct="1"/>
            <a:r>
              <a:rPr lang="en-US" b="1" dirty="0" smtClean="0">
                <a:latin typeface="Arial" charset="0"/>
              </a:rPr>
              <a:t>PLEASE DELETE YELLOW TEXT BOX, and TITLE “TEMPLATE” upon completion.</a:t>
            </a: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33</a:t>
            </a:fld>
            <a:endParaRPr lang="en-US"/>
          </a:p>
        </p:txBody>
      </p:sp>
    </p:spTree>
    <p:extLst>
      <p:ext uri="{BB962C8B-B14F-4D97-AF65-F5344CB8AC3E}">
        <p14:creationId xmlns:p14="http://schemas.microsoft.com/office/powerpoint/2010/main" val="31233078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Include information on how and when can this solution be demonstrated by sales teams.</a:t>
            </a:r>
            <a:r>
              <a:rPr lang="en-US" baseline="0" dirty="0" smtClean="0"/>
              <a:t>  Options may include:</a:t>
            </a:r>
          </a:p>
          <a:p>
            <a:endParaRPr lang="en-US" baseline="0" dirty="0" smtClean="0"/>
          </a:p>
          <a:p>
            <a:pPr marL="174211" indent="-174211">
              <a:buFontTx/>
              <a:buChar char="-"/>
            </a:pPr>
            <a:r>
              <a:rPr lang="en-US" baseline="0" dirty="0" err="1" smtClean="0"/>
              <a:t>dCloud</a:t>
            </a:r>
            <a:endParaRPr lang="en-US" baseline="0" dirty="0" smtClean="0"/>
          </a:p>
          <a:p>
            <a:pPr marL="174211" indent="-174211">
              <a:buFontTx/>
              <a:buChar char="-"/>
            </a:pPr>
            <a:r>
              <a:rPr lang="en-US" baseline="0" dirty="0" smtClean="0"/>
              <a:t>Online demo</a:t>
            </a:r>
          </a:p>
          <a:p>
            <a:pPr marL="174211" indent="-174211">
              <a:buFontTx/>
              <a:buChar char="-"/>
            </a:pPr>
            <a:r>
              <a:rPr lang="en-US" baseline="0" dirty="0" smtClean="0"/>
              <a:t>Demo kit</a:t>
            </a:r>
          </a:p>
          <a:p>
            <a:pPr marL="174211" indent="-174211">
              <a:buFontTx/>
              <a:buChar char="-"/>
            </a:pPr>
            <a:r>
              <a:rPr lang="en-US" baseline="0" dirty="0" smtClean="0"/>
              <a:t>CBC</a:t>
            </a:r>
          </a:p>
          <a:p>
            <a:pPr marL="174211" indent="-174211">
              <a:buFontTx/>
              <a:buChar char="-"/>
            </a:pPr>
            <a:r>
              <a:rPr lang="en-US" baseline="0" dirty="0" smtClean="0"/>
              <a:t>EBC</a:t>
            </a:r>
            <a:endParaRPr lang="en-US" dirty="0" smtClean="0"/>
          </a:p>
          <a:p>
            <a:pPr defTabSz="626054" eaLnBrk="1" fontAlgn="auto" hangingPunct="1">
              <a:spcBef>
                <a:spcPts val="0"/>
              </a:spcBef>
              <a:spcAft>
                <a:spcPts val="0"/>
              </a:spcAft>
              <a:defRPr/>
            </a:pPr>
            <a:endParaRPr lang="en-US" b="1" dirty="0" smtClean="0">
              <a:latin typeface="Arial" charset="0"/>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34</a:t>
            </a:fld>
            <a:endParaRPr lang="en-US"/>
          </a:p>
        </p:txBody>
      </p:sp>
    </p:spTree>
    <p:extLst>
      <p:ext uri="{BB962C8B-B14F-4D97-AF65-F5344CB8AC3E}">
        <p14:creationId xmlns:p14="http://schemas.microsoft.com/office/powerpoint/2010/main" val="31233078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should state the level &amp; Learning Objective</a:t>
            </a:r>
            <a:r>
              <a:rPr lang="en-US" baseline="0" dirty="0" smtClean="0"/>
              <a:t> the audience should be at:</a:t>
            </a:r>
          </a:p>
          <a:p>
            <a:r>
              <a:rPr lang="en-US" baseline="0" dirty="0" smtClean="0"/>
              <a:t>Today we are here to </a:t>
            </a:r>
            <a:r>
              <a:rPr lang="en-US" dirty="0" smtClean="0"/>
              <a:t>understand the Messaging, Positioning and gain the ability to Differentiate …</a:t>
            </a:r>
          </a:p>
          <a:p>
            <a:r>
              <a:rPr lang="en-US" dirty="0" smtClean="0"/>
              <a:t>Or</a:t>
            </a:r>
          </a:p>
          <a:p>
            <a:r>
              <a:rPr lang="en-US" dirty="0" smtClean="0"/>
              <a:t>Today we are here to Design, Deploy, Competitively position within product</a:t>
            </a:r>
            <a:r>
              <a:rPr lang="en-US" baseline="0" dirty="0" smtClean="0"/>
              <a:t> X, (or) Solution X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36</a:t>
            </a:fld>
            <a:endParaRPr lang="en-US"/>
          </a:p>
        </p:txBody>
      </p:sp>
    </p:spTree>
    <p:extLst>
      <p:ext uri="{BB962C8B-B14F-4D97-AF65-F5344CB8AC3E}">
        <p14:creationId xmlns:p14="http://schemas.microsoft.com/office/powerpoint/2010/main" val="12710868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701675"/>
            <a:ext cx="6238875" cy="3509963"/>
          </a:xfrm>
        </p:spPr>
      </p:sp>
      <p:sp>
        <p:nvSpPr>
          <p:cNvPr id="3" name="Notes Placeholder 2"/>
          <p:cNvSpPr>
            <a:spLocks noGrp="1"/>
          </p:cNvSpPr>
          <p:nvPr>
            <p:ph type="body" idx="1"/>
          </p:nvPr>
        </p:nvSpPr>
        <p:spPr/>
        <p:txBody>
          <a:bodyPr/>
          <a:lstStyle/>
          <a:p>
            <a:pPr defTabSz="908848" eaLnBrk="1" fontAlgn="auto" hangingPunct="1">
              <a:spcBef>
                <a:spcPts val="0"/>
              </a:spcBef>
              <a:spcAft>
                <a:spcPts val="0"/>
              </a:spcAft>
              <a:defRPr/>
            </a:pPr>
            <a:r>
              <a:rPr lang="en-US" baseline="0" dirty="0" smtClean="0"/>
              <a:t>Cisco has one of the most comprehensive AMP portfolios on the market.  With investment and innovation spanning several years, our AMP Everywhere strategy means customers are protected across the extended network including </a:t>
            </a:r>
            <a:r>
              <a:rPr lang="en-US" dirty="0"/>
              <a:t>PCs, Macs, mobile devices and virtual </a:t>
            </a:r>
            <a:r>
              <a:rPr lang="en-US" dirty="0" smtClean="0"/>
              <a:t>environments </a:t>
            </a:r>
            <a:r>
              <a:rPr lang="en-US" dirty="0"/>
              <a:t>through </a:t>
            </a:r>
            <a:r>
              <a:rPr lang="en-US" dirty="0" smtClean="0"/>
              <a:t>standalone </a:t>
            </a:r>
            <a:r>
              <a:rPr lang="en-US" dirty="0"/>
              <a:t>AMP </a:t>
            </a:r>
            <a:r>
              <a:rPr lang="en-US" dirty="0" smtClean="0"/>
              <a:t>appliances </a:t>
            </a:r>
            <a:r>
              <a:rPr lang="en-US" dirty="0"/>
              <a:t>as part of FirePOWER appliances for Next-Generation IPS or Next-Generation </a:t>
            </a:r>
            <a:r>
              <a:rPr lang="en-US" dirty="0" smtClean="0"/>
              <a:t>Firewall </a:t>
            </a:r>
            <a:r>
              <a:rPr lang="en-US" dirty="0"/>
              <a:t>and via Cisco Web Security Appliances, Email Security </a:t>
            </a:r>
            <a:r>
              <a:rPr lang="en-US" dirty="0" smtClean="0"/>
              <a:t>Appliances, </a:t>
            </a:r>
            <a:r>
              <a:rPr lang="en-US" dirty="0"/>
              <a:t>and the Cloud Web and Hosted Email Security</a:t>
            </a:r>
            <a:r>
              <a:rPr lang="en-US" dirty="0" smtClean="0">
                <a:effectLst/>
              </a:rPr>
              <a:t> and</a:t>
            </a:r>
            <a:r>
              <a:rPr lang="en-US" baseline="0" dirty="0" smtClean="0">
                <a:effectLst/>
              </a:rPr>
              <a:t> </a:t>
            </a:r>
            <a:r>
              <a:rPr lang="en-US" dirty="0" smtClean="0">
                <a:effectLst/>
              </a:rPr>
              <a:t>SaaS</a:t>
            </a:r>
            <a:r>
              <a:rPr lang="en-US" baseline="0" dirty="0" smtClean="0">
                <a:effectLst/>
              </a:rPr>
              <a:t> offers. For dynamic malware analysis and threat intelligence capabilities, you can even deploy AMP Threat Grid as a standalone appliance.</a:t>
            </a:r>
            <a:endParaRPr lang="en-US" dirty="0" smtClean="0"/>
          </a:p>
          <a:p>
            <a:pPr defTabSz="908848">
              <a:defRPr/>
            </a:pPr>
            <a:endParaRPr lang="en-US" dirty="0"/>
          </a:p>
          <a:p>
            <a:pPr defTabSz="908848">
              <a:defRPr/>
            </a:pPr>
            <a:endParaRPr lang="en-US" dirty="0"/>
          </a:p>
        </p:txBody>
      </p:sp>
      <p:sp>
        <p:nvSpPr>
          <p:cNvPr id="4" name="Slide Number Placeholder 3"/>
          <p:cNvSpPr>
            <a:spLocks noGrp="1"/>
          </p:cNvSpPr>
          <p:nvPr>
            <p:ph type="sldNum" sz="quarter" idx="10"/>
          </p:nvPr>
        </p:nvSpPr>
        <p:spPr/>
        <p:txBody>
          <a:bodyPr/>
          <a:lstStyle/>
          <a:p>
            <a:fld id="{602DB87D-6B77-4EDA-945D-D9A3E7BC547C}" type="slidenum">
              <a:rPr lang="en-US" smtClean="0">
                <a:solidFill>
                  <a:prstClr val="black"/>
                </a:solidFill>
                <a:latin typeface="Calibri"/>
              </a:rPr>
              <a:pPr/>
              <a:t>37</a:t>
            </a:fld>
            <a:endParaRPr lang="en-US" dirty="0">
              <a:solidFill>
                <a:prstClr val="black"/>
              </a:solidFill>
              <a:latin typeface="Calibri"/>
            </a:endParaRPr>
          </a:p>
        </p:txBody>
      </p:sp>
    </p:spTree>
    <p:extLst>
      <p:ext uri="{BB962C8B-B14F-4D97-AF65-F5344CB8AC3E}">
        <p14:creationId xmlns:p14="http://schemas.microsoft.com/office/powerpoint/2010/main" val="1592567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latin typeface="Arial" charset="0"/>
              </a:rPr>
              <a:t>Session Key Objectives(Objectives)– Best Practices:</a:t>
            </a:r>
            <a:endParaRPr lang="en-US" dirty="0" smtClean="0">
              <a:latin typeface="Arial" charset="0"/>
            </a:endParaRPr>
          </a:p>
          <a:p>
            <a:r>
              <a:rPr lang="en-US" dirty="0" smtClean="0">
                <a:latin typeface="Arial" charset="0"/>
              </a:rPr>
              <a:t>Every presentation should contain a</a:t>
            </a:r>
            <a:r>
              <a:rPr lang="en-US" baseline="0" dirty="0" smtClean="0">
                <a:latin typeface="Arial" charset="0"/>
              </a:rPr>
              <a:t> Key Takeaways</a:t>
            </a:r>
            <a:r>
              <a:rPr lang="en-US" dirty="0" smtClean="0">
                <a:latin typeface="Arial" charset="0"/>
              </a:rPr>
              <a:t> slide at the beginning and end of the presentation highlighting what the audience will get out of the session. Key Takeaways help identify what the learner will be able to do or know, after listening to your presentation. Key Takeaways/objectives are statements that contain action verbs and criteria statements. Basically, a good way to think about it - is each objective should be able to finish and flow from the lead in sentence on the screen.  </a:t>
            </a:r>
          </a:p>
          <a:p>
            <a:r>
              <a:rPr lang="en-US" dirty="0" smtClean="0">
                <a:latin typeface="Arial" charset="0"/>
              </a:rPr>
              <a:t>For example, </a:t>
            </a:r>
          </a:p>
          <a:p>
            <a:r>
              <a:rPr lang="en-US" dirty="0" smtClean="0">
                <a:latin typeface="Arial" charset="0"/>
              </a:rPr>
              <a:t>At the end of the session, the participants should be able to: Understand, Identify, Explain, Design, something from your presentation, when completing this slide, you are basically letting them know, what they should be able to do.</a:t>
            </a:r>
          </a:p>
          <a:p>
            <a:r>
              <a:rPr lang="en-US" dirty="0" smtClean="0">
                <a:latin typeface="Arial" charset="0"/>
              </a:rPr>
              <a:t>A Best Practice is to limit this slide to three to five Key Takeaways/objectives that tell the audience what they will be able to do or know after they see the</a:t>
            </a:r>
            <a:r>
              <a:rPr lang="en-US" baseline="0" dirty="0" smtClean="0">
                <a:latin typeface="Arial" charset="0"/>
              </a:rPr>
              <a:t> </a:t>
            </a:r>
            <a:r>
              <a:rPr lang="en-US" dirty="0" smtClean="0">
                <a:latin typeface="Arial" charset="0"/>
              </a:rPr>
              <a:t>presentation. </a:t>
            </a:r>
          </a:p>
          <a:p>
            <a:pPr defTabSz="939363" eaLnBrk="1" fontAlgn="auto" hangingPunct="1">
              <a:spcBef>
                <a:spcPts val="0"/>
              </a:spcBef>
              <a:spcAft>
                <a:spcPts val="0"/>
              </a:spcAft>
              <a:defRPr/>
            </a:pPr>
            <a:r>
              <a:rPr lang="en-US" b="1" dirty="0" smtClean="0">
                <a:latin typeface="Arial" charset="0"/>
              </a:rPr>
              <a:t>Fill this template out by asking yourself;</a:t>
            </a:r>
            <a:r>
              <a:rPr lang="en-US" dirty="0" smtClean="0">
                <a:latin typeface="Arial" charset="0"/>
              </a:rPr>
              <a:t> what are the critical main points of this session that a VT member should go and redeliver to their region/team? Those critical main points should become your key takeaway bullets on screen. </a:t>
            </a:r>
          </a:p>
          <a:p>
            <a:endParaRPr lang="en-US" dirty="0" smtClean="0">
              <a:latin typeface="Arial" charset="0"/>
            </a:endParaRPr>
          </a:p>
          <a:p>
            <a:r>
              <a:rPr lang="en-US" b="1" dirty="0" smtClean="0">
                <a:latin typeface="Arial" charset="0"/>
              </a:rPr>
              <a:t>PLEASE DELETE YELLOW TEXT BOX, and the</a:t>
            </a:r>
            <a:r>
              <a:rPr lang="en-US" b="1" baseline="0" dirty="0" smtClean="0">
                <a:latin typeface="Arial" charset="0"/>
              </a:rPr>
              <a:t> words REQUIRED and </a:t>
            </a:r>
            <a:r>
              <a:rPr lang="en-US" b="1" dirty="0" smtClean="0">
                <a:latin typeface="Arial" charset="0"/>
              </a:rPr>
              <a:t> “TEMPLATE”  and sample red text upon completion.</a:t>
            </a:r>
          </a:p>
          <a:p>
            <a:endParaRPr lang="en-US" b="1" dirty="0" smtClean="0">
              <a:latin typeface="Arial" charset="0"/>
            </a:endParaRPr>
          </a:p>
          <a:p>
            <a:endParaRPr lang="en-US" b="1" dirty="0" smtClean="0">
              <a:latin typeface="Arial" charset="0"/>
            </a:endParaRPr>
          </a:p>
          <a:p>
            <a:r>
              <a:rPr lang="en-US" b="1" dirty="0" smtClean="0">
                <a:latin typeface="Arial" charset="0"/>
              </a:rPr>
              <a:t>Outcome</a:t>
            </a:r>
            <a:r>
              <a:rPr lang="en-US" b="1" baseline="0" dirty="0" smtClean="0">
                <a:latin typeface="Arial" charset="0"/>
              </a:rPr>
              <a:t> should be behavioral:</a:t>
            </a:r>
            <a:endParaRPr lang="en-US" b="1" dirty="0" smtClean="0">
              <a:latin typeface="Arial" charset="0"/>
            </a:endParaRPr>
          </a:p>
          <a:p>
            <a:r>
              <a:rPr lang="en-US" b="1" dirty="0" smtClean="0">
                <a:latin typeface="Arial" charset="0"/>
              </a:rPr>
              <a:t>Can they Articulate a message</a:t>
            </a:r>
          </a:p>
          <a:p>
            <a:r>
              <a:rPr lang="en-US" b="1" dirty="0" smtClean="0">
                <a:latin typeface="Arial" charset="0"/>
              </a:rPr>
              <a:t>Can they</a:t>
            </a:r>
            <a:r>
              <a:rPr lang="en-US" b="1" baseline="0" dirty="0" smtClean="0">
                <a:latin typeface="Arial" charset="0"/>
              </a:rPr>
              <a:t> </a:t>
            </a:r>
            <a:r>
              <a:rPr lang="en-US" b="1" dirty="0" smtClean="0">
                <a:latin typeface="Arial" charset="0"/>
              </a:rPr>
              <a:t>Deploy</a:t>
            </a:r>
            <a:r>
              <a:rPr lang="en-US" b="1" baseline="0" dirty="0" smtClean="0">
                <a:latin typeface="Arial" charset="0"/>
              </a:rPr>
              <a:t> the solution</a:t>
            </a:r>
          </a:p>
          <a:p>
            <a:endParaRPr lang="en-US" b="1" dirty="0" smtClean="0">
              <a:latin typeface="Arial" charset="0"/>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9</a:t>
            </a:fld>
            <a:endParaRPr lang="en-US"/>
          </a:p>
        </p:txBody>
      </p:sp>
    </p:spTree>
    <p:extLst>
      <p:ext uri="{BB962C8B-B14F-4D97-AF65-F5344CB8AC3E}">
        <p14:creationId xmlns:p14="http://schemas.microsoft.com/office/powerpoint/2010/main" val="31233078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39</a:t>
            </a:fld>
            <a:endParaRPr lang="en-US"/>
          </a:p>
        </p:txBody>
      </p:sp>
    </p:spTree>
    <p:extLst>
      <p:ext uri="{BB962C8B-B14F-4D97-AF65-F5344CB8AC3E}">
        <p14:creationId xmlns:p14="http://schemas.microsoft.com/office/powerpoint/2010/main" val="2471884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40</a:t>
            </a:fld>
            <a:endParaRPr lang="en-US"/>
          </a:p>
        </p:txBody>
      </p:sp>
    </p:spTree>
    <p:extLst>
      <p:ext uri="{BB962C8B-B14F-4D97-AF65-F5344CB8AC3E}">
        <p14:creationId xmlns:p14="http://schemas.microsoft.com/office/powerpoint/2010/main" val="28582687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41</a:t>
            </a:fld>
            <a:endParaRPr lang="en-US"/>
          </a:p>
        </p:txBody>
      </p:sp>
    </p:spTree>
    <p:extLst>
      <p:ext uri="{BB962C8B-B14F-4D97-AF65-F5344CB8AC3E}">
        <p14:creationId xmlns:p14="http://schemas.microsoft.com/office/powerpoint/2010/main" val="16130036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42</a:t>
            </a:fld>
            <a:endParaRPr lang="en-US"/>
          </a:p>
        </p:txBody>
      </p:sp>
    </p:spTree>
    <p:extLst>
      <p:ext uri="{BB962C8B-B14F-4D97-AF65-F5344CB8AC3E}">
        <p14:creationId xmlns:p14="http://schemas.microsoft.com/office/powerpoint/2010/main" val="16130036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43</a:t>
            </a:fld>
            <a:endParaRPr lang="en-US"/>
          </a:p>
        </p:txBody>
      </p:sp>
    </p:spTree>
    <p:extLst>
      <p:ext uri="{BB962C8B-B14F-4D97-AF65-F5344CB8AC3E}">
        <p14:creationId xmlns:p14="http://schemas.microsoft.com/office/powerpoint/2010/main" val="16130036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44</a:t>
            </a:fld>
            <a:endParaRPr lang="en-US"/>
          </a:p>
        </p:txBody>
      </p:sp>
    </p:spTree>
    <p:extLst>
      <p:ext uri="{BB962C8B-B14F-4D97-AF65-F5344CB8AC3E}">
        <p14:creationId xmlns:p14="http://schemas.microsoft.com/office/powerpoint/2010/main" val="16130036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45</a:t>
            </a:fld>
            <a:endParaRPr lang="en-US"/>
          </a:p>
        </p:txBody>
      </p:sp>
    </p:spTree>
    <p:extLst>
      <p:ext uri="{BB962C8B-B14F-4D97-AF65-F5344CB8AC3E}">
        <p14:creationId xmlns:p14="http://schemas.microsoft.com/office/powerpoint/2010/main" val="24315952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46</a:t>
            </a:fld>
            <a:endParaRPr lang="en-US"/>
          </a:p>
        </p:txBody>
      </p:sp>
    </p:spTree>
    <p:extLst>
      <p:ext uri="{BB962C8B-B14F-4D97-AF65-F5344CB8AC3E}">
        <p14:creationId xmlns:p14="http://schemas.microsoft.com/office/powerpoint/2010/main" val="27787630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47</a:t>
            </a:fld>
            <a:endParaRPr lang="en-US"/>
          </a:p>
        </p:txBody>
      </p:sp>
    </p:spTree>
    <p:extLst>
      <p:ext uri="{BB962C8B-B14F-4D97-AF65-F5344CB8AC3E}">
        <p14:creationId xmlns:p14="http://schemas.microsoft.com/office/powerpoint/2010/main" val="27905857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48</a:t>
            </a:fld>
            <a:endParaRPr lang="en-US"/>
          </a:p>
        </p:txBody>
      </p:sp>
    </p:spTree>
    <p:extLst>
      <p:ext uri="{BB962C8B-B14F-4D97-AF65-F5344CB8AC3E}">
        <p14:creationId xmlns:p14="http://schemas.microsoft.com/office/powerpoint/2010/main" val="552878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smtClean="0"/>
              <a:t>Required interaction: </a:t>
            </a:r>
          </a:p>
          <a:p>
            <a:r>
              <a:rPr lang="en-US" dirty="0" smtClean="0"/>
              <a:t>Some threats require things like a user visiting</a:t>
            </a:r>
            <a:r>
              <a:rPr lang="en-US" baseline="0" dirty="0" smtClean="0"/>
              <a:t> Google ten times before it starts to act. </a:t>
            </a:r>
            <a:r>
              <a:rPr lang="en-US" baseline="0" dirty="0" err="1" smtClean="0"/>
              <a:t>ThreatGrid</a:t>
            </a:r>
            <a:r>
              <a:rPr lang="en-US" baseline="0" dirty="0" smtClean="0"/>
              <a:t> will catch that, but Eye of </a:t>
            </a:r>
            <a:r>
              <a:rPr lang="en-US" baseline="0" dirty="0" err="1" smtClean="0"/>
              <a:t>Sauron</a:t>
            </a:r>
            <a:r>
              <a:rPr lang="en-US" baseline="0" smtClean="0"/>
              <a:t> will not.</a:t>
            </a:r>
          </a:p>
          <a:p>
            <a:endParaRPr lang="en-US" dirty="0"/>
          </a:p>
        </p:txBody>
      </p:sp>
      <p:sp>
        <p:nvSpPr>
          <p:cNvPr id="4" name="Slide Number Placeholder 3"/>
          <p:cNvSpPr>
            <a:spLocks noGrp="1"/>
          </p:cNvSpPr>
          <p:nvPr>
            <p:ph type="sldNum" sz="quarter" idx="10"/>
          </p:nvPr>
        </p:nvSpPr>
        <p:spPr/>
        <p:txBody>
          <a:bodyPr/>
          <a:lstStyle/>
          <a:p>
            <a:fld id="{BB05EFCA-403C-4BA7-B674-7B132B1CD0E1}"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14201731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49</a:t>
            </a:fld>
            <a:endParaRPr lang="en-US"/>
          </a:p>
        </p:txBody>
      </p:sp>
    </p:spTree>
    <p:extLst>
      <p:ext uri="{BB962C8B-B14F-4D97-AF65-F5344CB8AC3E}">
        <p14:creationId xmlns:p14="http://schemas.microsoft.com/office/powerpoint/2010/main" val="210179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9682">
              <a:defRPr/>
            </a:pPr>
            <a:r>
              <a:rPr lang="en-US" dirty="0" smtClean="0"/>
              <a:t>With information for</a:t>
            </a:r>
            <a:r>
              <a:rPr lang="en-US" baseline="0" dirty="0" smtClean="0"/>
              <a:t> </a:t>
            </a:r>
            <a:r>
              <a:rPr lang="en-US" dirty="0" smtClean="0"/>
              <a:t>the Technical Decision</a:t>
            </a:r>
            <a:r>
              <a:rPr lang="en-US" baseline="0" dirty="0" smtClean="0"/>
              <a:t> Maker in mind  – topics to be covered</a:t>
            </a:r>
            <a:endParaRPr lang="en-US" dirty="0" smtClean="0"/>
          </a:p>
          <a:p>
            <a:r>
              <a:rPr lang="en-US" dirty="0" smtClean="0"/>
              <a:t>Opportunity – provide examples</a:t>
            </a:r>
            <a:r>
              <a:rPr lang="en-US" baseline="0" dirty="0" smtClean="0"/>
              <a:t> </a:t>
            </a:r>
          </a:p>
          <a:p>
            <a:r>
              <a:rPr lang="en-US" baseline="0" dirty="0" smtClean="0"/>
              <a:t>Definition – Total Adjustable Market, the market you are trying to penetrate</a:t>
            </a:r>
          </a:p>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11</a:t>
            </a:fld>
            <a:endParaRPr lang="en-US" dirty="0"/>
          </a:p>
        </p:txBody>
      </p:sp>
    </p:spTree>
    <p:extLst>
      <p:ext uri="{BB962C8B-B14F-4D97-AF65-F5344CB8AC3E}">
        <p14:creationId xmlns:p14="http://schemas.microsoft.com/office/powerpoint/2010/main" val="33364642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latin typeface="Arial" charset="0"/>
              </a:rPr>
              <a:t>Template Notes:</a:t>
            </a:r>
          </a:p>
          <a:p>
            <a:r>
              <a:rPr lang="en-US" b="1" dirty="0" smtClean="0">
                <a:latin typeface="Arial" charset="0"/>
              </a:rPr>
              <a:t>PLEASE DELETE Instructional</a:t>
            </a:r>
            <a:r>
              <a:rPr lang="en-US" b="1" baseline="0" dirty="0" smtClean="0">
                <a:latin typeface="Arial" charset="0"/>
              </a:rPr>
              <a:t> </a:t>
            </a:r>
            <a:r>
              <a:rPr lang="en-US" b="1" dirty="0" smtClean="0">
                <a:latin typeface="Arial" charset="0"/>
              </a:rPr>
              <a:t>TEXT BOX, and TITLE “TEMPLATE” upon completion.</a:t>
            </a:r>
            <a:endParaRPr lang="en-US" dirty="0" smtClean="0"/>
          </a:p>
          <a:p>
            <a:r>
              <a:rPr lang="en-US" dirty="0" smtClean="0"/>
              <a:t>With information for the Technical Decision Make</a:t>
            </a:r>
            <a:r>
              <a:rPr lang="en-US" baseline="0" dirty="0" smtClean="0"/>
              <a:t>r in mind, please provide information to answer the questions</a:t>
            </a:r>
            <a:endParaRPr lang="en-US" dirty="0" smtClean="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12</a:t>
            </a:fld>
            <a:endParaRPr lang="en-US" dirty="0"/>
          </a:p>
        </p:txBody>
      </p:sp>
    </p:spTree>
    <p:extLst>
      <p:ext uri="{BB962C8B-B14F-4D97-AF65-F5344CB8AC3E}">
        <p14:creationId xmlns:p14="http://schemas.microsoft.com/office/powerpoint/2010/main" val="33364642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latin typeface="Arial" charset="0"/>
              </a:rPr>
              <a:t>Template Notes:</a:t>
            </a:r>
          </a:p>
          <a:p>
            <a:r>
              <a:rPr lang="en-US" b="1" dirty="0" smtClean="0">
                <a:latin typeface="Arial" charset="0"/>
              </a:rPr>
              <a:t>PLEASE DELETE Instructional</a:t>
            </a:r>
            <a:r>
              <a:rPr lang="en-US" b="1" baseline="0" dirty="0" smtClean="0">
                <a:latin typeface="Arial" charset="0"/>
              </a:rPr>
              <a:t> </a:t>
            </a:r>
            <a:r>
              <a:rPr lang="en-US" b="1" dirty="0" smtClean="0">
                <a:latin typeface="Arial" charset="0"/>
              </a:rPr>
              <a:t>TEXT BOX, and TITLE “TEMPLATE” upon completion.</a:t>
            </a:r>
            <a:endParaRPr lang="en-US" dirty="0" smtClean="0"/>
          </a:p>
          <a:p>
            <a:r>
              <a:rPr lang="en-US" dirty="0" smtClean="0"/>
              <a:t>With information for the Technical Decision Make</a:t>
            </a:r>
            <a:r>
              <a:rPr lang="en-US" baseline="0" dirty="0" smtClean="0"/>
              <a:t>r in mind, please provide information to answer the questions</a:t>
            </a:r>
            <a:endParaRPr lang="en-US" dirty="0" smtClean="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13</a:t>
            </a:fld>
            <a:endParaRPr lang="en-US" dirty="0"/>
          </a:p>
        </p:txBody>
      </p:sp>
    </p:spTree>
    <p:extLst>
      <p:ext uri="{BB962C8B-B14F-4D97-AF65-F5344CB8AC3E}">
        <p14:creationId xmlns:p14="http://schemas.microsoft.com/office/powerpoint/2010/main" val="20903005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14</a:t>
            </a:fld>
            <a:endParaRPr lang="en-US"/>
          </a:p>
        </p:txBody>
      </p:sp>
    </p:spTree>
    <p:extLst>
      <p:ext uri="{BB962C8B-B14F-4D97-AF65-F5344CB8AC3E}">
        <p14:creationId xmlns:p14="http://schemas.microsoft.com/office/powerpoint/2010/main" val="33364642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FF0000"/>
                </a:solidFill>
              </a:rPr>
              <a:t>Guide –</a:t>
            </a:r>
            <a:r>
              <a:rPr lang="en-US" baseline="0" dirty="0" smtClean="0">
                <a:solidFill>
                  <a:srgbClr val="FF0000"/>
                </a:solidFill>
              </a:rPr>
              <a:t> is advanced</a:t>
            </a:r>
          </a:p>
          <a:p>
            <a:r>
              <a:rPr lang="en-US" baseline="0" dirty="0" err="1" smtClean="0">
                <a:solidFill>
                  <a:srgbClr val="FF0000"/>
                </a:solidFill>
              </a:rPr>
              <a:t>VoD</a:t>
            </a:r>
            <a:r>
              <a:rPr lang="en-US" baseline="0" dirty="0" smtClean="0">
                <a:solidFill>
                  <a:srgbClr val="FF0000"/>
                </a:solidFill>
              </a:rPr>
              <a:t> – covers the fundamentals of HLD</a:t>
            </a:r>
          </a:p>
          <a:p>
            <a:r>
              <a:rPr lang="en-US" baseline="0" dirty="0" smtClean="0">
                <a:solidFill>
                  <a:srgbClr val="FF0000"/>
                </a:solidFill>
              </a:rPr>
              <a:t>Using the HLD</a:t>
            </a:r>
            <a:endParaRPr lang="en-US" dirty="0" smtClean="0">
              <a:solidFill>
                <a:srgbClr val="FF0000"/>
              </a:solidFill>
            </a:endParaRPr>
          </a:p>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15</a:t>
            </a:fld>
            <a:endParaRPr lang="en-US"/>
          </a:p>
        </p:txBody>
      </p:sp>
    </p:spTree>
    <p:extLst>
      <p:ext uri="{BB962C8B-B14F-4D97-AF65-F5344CB8AC3E}">
        <p14:creationId xmlns:p14="http://schemas.microsoft.com/office/powerpoint/2010/main" val="6834404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FF0000"/>
                </a:solidFill>
              </a:rPr>
              <a:t>Guide –</a:t>
            </a:r>
            <a:r>
              <a:rPr lang="en-US" baseline="0" dirty="0" smtClean="0">
                <a:solidFill>
                  <a:srgbClr val="FF0000"/>
                </a:solidFill>
              </a:rPr>
              <a:t> is advanced</a:t>
            </a:r>
          </a:p>
          <a:p>
            <a:r>
              <a:rPr lang="en-US" baseline="0" dirty="0" err="1" smtClean="0">
                <a:solidFill>
                  <a:srgbClr val="FF0000"/>
                </a:solidFill>
              </a:rPr>
              <a:t>VoD</a:t>
            </a:r>
            <a:r>
              <a:rPr lang="en-US" baseline="0" dirty="0" smtClean="0">
                <a:solidFill>
                  <a:srgbClr val="FF0000"/>
                </a:solidFill>
              </a:rPr>
              <a:t> – covers the fundamentals of HLD</a:t>
            </a:r>
          </a:p>
          <a:p>
            <a:r>
              <a:rPr lang="en-US" baseline="0" dirty="0" smtClean="0">
                <a:solidFill>
                  <a:srgbClr val="FF0000"/>
                </a:solidFill>
              </a:rPr>
              <a:t>Using the HLD</a:t>
            </a:r>
            <a:endParaRPr lang="en-US" dirty="0" smtClean="0">
              <a:solidFill>
                <a:srgbClr val="FF0000"/>
              </a:solidFill>
            </a:endParaRPr>
          </a:p>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16</a:t>
            </a:fld>
            <a:endParaRPr lang="en-US"/>
          </a:p>
        </p:txBody>
      </p:sp>
    </p:spTree>
    <p:extLst>
      <p:ext uri="{BB962C8B-B14F-4D97-AF65-F5344CB8AC3E}">
        <p14:creationId xmlns:p14="http://schemas.microsoft.com/office/powerpoint/2010/main" val="1708752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emf"/></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emf"/></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emf"/><Relationship Id="rId3" Type="http://schemas.openxmlformats.org/officeDocument/2006/relationships/image" Target="../media/image10.emf"/></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tiff"/><Relationship Id="rId3" Type="http://schemas.openxmlformats.org/officeDocument/2006/relationships/image" Target="../media/image10.emf"/></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65366" y="4690921"/>
            <a:ext cx="1537194" cy="289637"/>
          </a:xfrm>
          <a:prstGeom prst="rect">
            <a:avLst/>
          </a:prstGeom>
        </p:spPr>
      </p:pic>
      <p:pic>
        <p:nvPicPr>
          <p:cNvPr id="7" name="Picture 6" descr="logo_black.ai"/>
          <p:cNvPicPr>
            <a:picLocks noChangeAspect="1"/>
          </p:cNvPicPr>
          <p:nvPr/>
        </p:nvPicPr>
        <p:blipFill>
          <a:blip r:embed="rId3">
            <a:alphaModFix/>
            <a:duotone>
              <a:schemeClr val="bg2">
                <a:shade val="45000"/>
                <a:satMod val="135000"/>
              </a:schemeClr>
              <a:prstClr val="white"/>
            </a:duotone>
            <a:lum bright="100000" contrast="100000"/>
            <a:extLst>
              <a:ext uri="{28A0092B-C50C-407E-A947-70E740481C1C}">
                <a14:useLocalDpi xmlns:a14="http://schemas.microsoft.com/office/drawing/2010/main"/>
              </a:ext>
            </a:extLst>
          </a:blip>
          <a:stretch>
            <a:fillRect/>
          </a:stretch>
        </p:blipFill>
        <p:spPr>
          <a:xfrm>
            <a:off x="421200" y="324000"/>
            <a:ext cx="949596" cy="585216"/>
          </a:xfrm>
          <a:prstGeom prst="rect">
            <a:avLst/>
          </a:prstGeom>
        </p:spPr>
      </p:pic>
      <p:sp>
        <p:nvSpPr>
          <p:cNvPr id="16" name="Subtitle 2"/>
          <p:cNvSpPr>
            <a:spLocks noGrp="1"/>
          </p:cNvSpPr>
          <p:nvPr>
            <p:ph type="subTitle" idx="1" hasCustomPrompt="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smtClean="0"/>
              <a:t>Speaker Name</a:t>
            </a:r>
            <a:endParaRPr lang="en-US" dirty="0"/>
          </a:p>
        </p:txBody>
      </p:sp>
      <p:sp>
        <p:nvSpPr>
          <p:cNvPr id="17" name="Text Placeholder 38"/>
          <p:cNvSpPr>
            <a:spLocks noGrp="1"/>
          </p:cNvSpPr>
          <p:nvPr>
            <p:ph type="body" sz="quarter" idx="11" hasCustomPrompt="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8" name="Text Placeholder 40"/>
          <p:cNvSpPr>
            <a:spLocks noGrp="1"/>
          </p:cNvSpPr>
          <p:nvPr>
            <p:ph type="body" sz="quarter" idx="12" hasCustomPrompt="1"/>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GB" dirty="0" smtClean="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GB" dirty="0" smtClean="0"/>
              <a:t>Presentation Title Goes Here</a:t>
            </a:r>
            <a:endParaRPr lang="en-US" dirty="0"/>
          </a:p>
        </p:txBody>
      </p:sp>
    </p:spTree>
    <p:extLst>
      <p:ext uri="{BB962C8B-B14F-4D97-AF65-F5344CB8AC3E}">
        <p14:creationId xmlns:p14="http://schemas.microsoft.com/office/powerpoint/2010/main" val="2122942396"/>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31644334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ext Placeholder 3"/>
          <p:cNvSpPr>
            <a:spLocks noGrp="1"/>
          </p:cNvSpPr>
          <p:nvPr>
            <p:ph type="body" sz="quarter" idx="11" hasCustomPrompt="1"/>
          </p:nvPr>
        </p:nvSpPr>
        <p:spPr>
          <a:xfrm>
            <a:off x="4564794" y="1347788"/>
            <a:ext cx="4218460"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baseline="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215532668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4565970" y="609600"/>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67928" y="302505"/>
            <a:ext cx="3715995" cy="826447"/>
          </a:xfrm>
          <a:prstGeom prst="rect">
            <a:avLst/>
          </a:prstGeom>
        </p:spPr>
        <p:txBody>
          <a:bodyPr lIns="61712" tIns="34286" rIns="61712" bIns="34286" rtlCol="0">
            <a:noAutofit/>
          </a:bodyPr>
          <a:lstStyle>
            <a:lvl1pPr algn="l" defTabSz="685720" rtl="0" eaLnBrk="1" latinLnBrk="0" hangingPunct="1">
              <a:lnSpc>
                <a:spcPct val="80000"/>
              </a:lnSpc>
              <a:spcBef>
                <a:spcPct val="0"/>
              </a:spcBef>
              <a:buNone/>
              <a:defRPr lang="en-US" sz="3200" b="0" i="0" kern="1200" spc="-75" baseline="0" dirty="0" smtClean="0">
                <a:solidFill>
                  <a:srgbClr val="676767"/>
                </a:solidFill>
                <a:latin typeface="+mj-lt"/>
                <a:ea typeface="+mj-ea"/>
                <a:cs typeface="CiscoSans Thin"/>
              </a:defRPr>
            </a:lvl1pPr>
          </a:lstStyle>
          <a:p>
            <a:r>
              <a:rPr lang="en-GB" dirty="0" smtClean="0"/>
              <a:t>Title Goes Here</a:t>
            </a:r>
            <a:endParaRPr lang="en-US" dirty="0"/>
          </a:p>
        </p:txBody>
      </p:sp>
      <p:sp>
        <p:nvSpPr>
          <p:cNvPr id="16" name="Text Placeholder 15"/>
          <p:cNvSpPr>
            <a:spLocks noGrp="1"/>
          </p:cNvSpPr>
          <p:nvPr>
            <p:ph type="body" sz="quarter" idx="13" hasCustomPrompt="1"/>
          </p:nvPr>
        </p:nvSpPr>
        <p:spPr>
          <a:xfrm>
            <a:off x="4905964" y="302506"/>
            <a:ext cx="3715995" cy="826446"/>
          </a:xfrm>
          <a:prstGeom prst="rect">
            <a:avLst/>
          </a:prstGeom>
        </p:spPr>
        <p:txBody>
          <a:bodyPr lIns="91420" tIns="45710" rIns="91420" bIns="45710" anchor="ctr"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lang="en-US" sz="3200" b="0" i="0" kern="1200" spc="-75" baseline="0" dirty="0">
                <a:solidFill>
                  <a:srgbClr val="676767"/>
                </a:solidFill>
                <a:latin typeface="+mj-lt"/>
                <a:ea typeface="+mj-ea"/>
                <a:cs typeface="CiscoSans Thin"/>
              </a:defRPr>
            </a:lvl1pPr>
          </a:lstStyle>
          <a:p>
            <a:pPr lvl="0"/>
            <a:r>
              <a:rPr lang="en-GB" dirty="0" smtClean="0"/>
              <a:t>Title Goes Here</a:t>
            </a:r>
          </a:p>
        </p:txBody>
      </p:sp>
      <p:sp>
        <p:nvSpPr>
          <p:cNvPr id="8" name="Text Placeholder 3"/>
          <p:cNvSpPr>
            <a:spLocks noGrp="1"/>
          </p:cNvSpPr>
          <p:nvPr>
            <p:ph type="body" sz="quarter" idx="10" hasCustomPrompt="1"/>
          </p:nvPr>
        </p:nvSpPr>
        <p:spPr>
          <a:xfrm>
            <a:off x="467928"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2" name="Text Placeholder 3"/>
          <p:cNvSpPr>
            <a:spLocks noGrp="1"/>
          </p:cNvSpPr>
          <p:nvPr>
            <p:ph type="body" sz="quarter" idx="14" hasCustomPrompt="1"/>
          </p:nvPr>
        </p:nvSpPr>
        <p:spPr>
          <a:xfrm>
            <a:off x="4905964"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404760000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609600"/>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609600"/>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hasCustomPrompt="1"/>
          </p:nvPr>
        </p:nvSpPr>
        <p:spPr>
          <a:xfrm>
            <a:off x="461963" y="22831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0" name="Text Placeholder 17"/>
          <p:cNvSpPr>
            <a:spLocks noGrp="1"/>
          </p:cNvSpPr>
          <p:nvPr>
            <p:ph type="body" sz="quarter" idx="22" hasCustomPrompt="1"/>
          </p:nvPr>
        </p:nvSpPr>
        <p:spPr>
          <a:xfrm>
            <a:off x="3377728" y="22783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4" name="Text Placeholder 17"/>
          <p:cNvSpPr>
            <a:spLocks noGrp="1"/>
          </p:cNvSpPr>
          <p:nvPr>
            <p:ph type="body" sz="quarter" idx="24" hasCustomPrompt="1"/>
          </p:nvPr>
        </p:nvSpPr>
        <p:spPr>
          <a:xfrm>
            <a:off x="6354813" y="22047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3" name="Text Placeholder 3"/>
          <p:cNvSpPr>
            <a:spLocks noGrp="1"/>
          </p:cNvSpPr>
          <p:nvPr>
            <p:ph type="body" sz="quarter" idx="11" hasCustomPrompt="1"/>
          </p:nvPr>
        </p:nvSpPr>
        <p:spPr>
          <a:xfrm>
            <a:off x="461963" y="1201094"/>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6" name="Text Placeholder 3"/>
          <p:cNvSpPr>
            <a:spLocks noGrp="1"/>
          </p:cNvSpPr>
          <p:nvPr>
            <p:ph type="body" sz="quarter" idx="26" hasCustomPrompt="1"/>
          </p:nvPr>
        </p:nvSpPr>
        <p:spPr>
          <a:xfrm>
            <a:off x="3377728"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7" name="Text Placeholder 3"/>
          <p:cNvSpPr>
            <a:spLocks noGrp="1"/>
          </p:cNvSpPr>
          <p:nvPr>
            <p:ph type="body" sz="quarter" idx="27" hasCustomPrompt="1"/>
          </p:nvPr>
        </p:nvSpPr>
        <p:spPr>
          <a:xfrm>
            <a:off x="6354812"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Tree>
    <p:extLst>
      <p:ext uri="{BB962C8B-B14F-4D97-AF65-F5344CB8AC3E}">
        <p14:creationId xmlns:p14="http://schemas.microsoft.com/office/powerpoint/2010/main" val="414725828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6" name="Rounded Rectangle 5"/>
          <p:cNvSpPr/>
          <p:nvPr/>
        </p:nvSpPr>
        <p:spPr>
          <a:xfrm>
            <a:off x="5070475" y="1330326"/>
            <a:ext cx="3712779" cy="3101974"/>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anchor="ctr"/>
          <a:lstStyle/>
          <a:p>
            <a:pPr algn="ctr" fontAlgn="auto">
              <a:spcBef>
                <a:spcPts val="0"/>
              </a:spcBef>
              <a:spcAft>
                <a:spcPts val="0"/>
              </a:spcAft>
              <a:defRPr/>
            </a:pPr>
            <a:endParaRPr lang="en-US">
              <a:latin typeface="+mj-lt"/>
            </a:endParaRPr>
          </a:p>
        </p:txBody>
      </p:sp>
      <p:sp>
        <p:nvSpPr>
          <p:cNvPr id="12" name="Text Placeholder 11"/>
          <p:cNvSpPr>
            <a:spLocks noGrp="1"/>
          </p:cNvSpPr>
          <p:nvPr>
            <p:ph type="body" sz="quarter" idx="11" hasCustomPrompt="1"/>
          </p:nvPr>
        </p:nvSpPr>
        <p:spPr>
          <a:xfrm>
            <a:off x="5148706" y="1481751"/>
            <a:ext cx="3375912" cy="1659018"/>
          </a:xfrm>
          <a:prstGeom prst="rect">
            <a:avLst/>
          </a:prstGeom>
        </p:spPr>
        <p:txBody>
          <a:bodyPr lIns="91420" tIns="45710" rIns="91420" bIns="45710">
            <a:noAutofit/>
          </a:bodyPr>
          <a:lstStyle>
            <a:lvl1pPr marL="85718" indent="-85718" algn="l" defTabSz="685720" rtl="0" eaLnBrk="1" latinLnBrk="0" hangingPunct="1">
              <a:lnSpc>
                <a:spcPct val="90000"/>
              </a:lnSpc>
              <a:spcBef>
                <a:spcPts val="0"/>
              </a:spcBef>
              <a:buNone/>
              <a:defRPr lang="en-US" sz="1500" kern="1200" baseline="0" dirty="0" smtClean="0">
                <a:solidFill>
                  <a:schemeClr val="tx2"/>
                </a:solidFill>
                <a:latin typeface="+mn-lt"/>
                <a:ea typeface="+mn-ea"/>
                <a:cs typeface="CiscoSans ExtraLight"/>
              </a:defRPr>
            </a:lvl1pPr>
            <a:lvl2pPr marL="85718" indent="-85718" algn="l" defTabSz="685720" rtl="0" eaLnBrk="1" latinLnBrk="0" hangingPunct="1">
              <a:defRPr lang="en-US" sz="1500" kern="1200" dirty="0" smtClean="0">
                <a:solidFill>
                  <a:schemeClr val="accent2"/>
                </a:solidFill>
                <a:latin typeface="Ciscolight" pitchFamily="2" charset="0"/>
                <a:ea typeface="+mn-ea"/>
                <a:cs typeface="+mn-cs"/>
              </a:defRPr>
            </a:lvl2pPr>
            <a:lvl3pPr marL="85718" indent="-85718" algn="l" defTabSz="685720" rtl="0" eaLnBrk="1" latinLnBrk="0" hangingPunct="1">
              <a:defRPr lang="en-US" sz="1500" kern="1200" dirty="0" smtClean="0">
                <a:solidFill>
                  <a:schemeClr val="accent2"/>
                </a:solidFill>
                <a:latin typeface="Ciscolight" pitchFamily="2" charset="0"/>
                <a:ea typeface="+mn-ea"/>
                <a:cs typeface="+mn-cs"/>
              </a:defRPr>
            </a:lvl3pPr>
            <a:lvl4pPr marL="85718" indent="-85718" algn="l" defTabSz="685720" rtl="0" eaLnBrk="1" latinLnBrk="0" hangingPunct="1">
              <a:defRPr lang="en-US" sz="1500" kern="1200" dirty="0" smtClean="0">
                <a:solidFill>
                  <a:schemeClr val="accent2"/>
                </a:solidFill>
                <a:latin typeface="Ciscolight" pitchFamily="2" charset="0"/>
                <a:ea typeface="+mn-ea"/>
                <a:cs typeface="+mn-cs"/>
              </a:defRPr>
            </a:lvl4pPr>
            <a:lvl5pPr marL="85718" indent="-85718" algn="l" defTabSz="685720" rtl="0" eaLnBrk="1" latinLnBrk="0" hangingPunct="1">
              <a:defRPr lang="en-US" sz="1500" kern="1200" dirty="0" smtClean="0">
                <a:solidFill>
                  <a:schemeClr val="accent2"/>
                </a:solidFill>
                <a:latin typeface="Ciscolight" pitchFamily="2" charset="0"/>
                <a:ea typeface="+mn-ea"/>
                <a:cs typeface="+mn-cs"/>
              </a:defRPr>
            </a:lvl5pPr>
          </a:lstStyle>
          <a:p>
            <a:pPr lvl="0"/>
            <a:r>
              <a:rPr lang="en-GB" dirty="0" smtClean="0"/>
              <a:t>Click to edit text</a:t>
            </a:r>
          </a:p>
        </p:txBody>
      </p:sp>
      <p:sp>
        <p:nvSpPr>
          <p:cNvPr id="19" name="Text Placeholder 18"/>
          <p:cNvSpPr>
            <a:spLocks noGrp="1"/>
          </p:cNvSpPr>
          <p:nvPr>
            <p:ph type="body" sz="quarter" idx="14" hasCustomPrompt="1"/>
          </p:nvPr>
        </p:nvSpPr>
        <p:spPr>
          <a:xfrm>
            <a:off x="5148706" y="3552444"/>
            <a:ext cx="3506245" cy="253746"/>
          </a:xfrm>
          <a:prstGeom prst="rect">
            <a:avLst/>
          </a:prstGeom>
        </p:spPr>
        <p:txBody>
          <a:bodyPr lIns="91420" tIns="45710" rIns="91420" bIns="45710">
            <a:noAutofit/>
          </a:bodyPr>
          <a:lstStyle>
            <a:lvl1pPr marL="0" indent="0">
              <a:buClr>
                <a:schemeClr val="tx2"/>
              </a:buClr>
              <a:buFontTx/>
              <a:buNone/>
              <a:defRPr sz="1200">
                <a:solidFill>
                  <a:schemeClr val="tx2"/>
                </a:solidFill>
                <a:latin typeface="+mn-lt"/>
                <a:cs typeface="CiscoSans ExtraLight"/>
              </a:defRPr>
            </a:lvl1pPr>
          </a:lstStyle>
          <a:p>
            <a:pPr lvl="0"/>
            <a:r>
              <a:rPr lang="en-GB" dirty="0" smtClean="0"/>
              <a:t>Click to edit text </a:t>
            </a:r>
          </a:p>
        </p:txBody>
      </p:sp>
      <p:sp>
        <p:nvSpPr>
          <p:cNvPr id="9" name="Text Placeholder 3"/>
          <p:cNvSpPr>
            <a:spLocks noGrp="1"/>
          </p:cNvSpPr>
          <p:nvPr>
            <p:ph type="body" sz="quarter" idx="10" hasCustomPrompt="1"/>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408147761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89672446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Click to edit text </a:t>
            </a:r>
          </a:p>
        </p:txBody>
      </p:sp>
      <p:sp>
        <p:nvSpPr>
          <p:cNvPr id="4" name="Title 1"/>
          <p:cNvSpPr>
            <a:spLocks noGrp="1"/>
          </p:cNvSpPr>
          <p:nvPr>
            <p:ph type="ctrTitle" hasCustomPrompt="1"/>
          </p:nvPr>
        </p:nvSpPr>
        <p:spPr>
          <a:xfrm>
            <a:off x="287923" y="1540551"/>
            <a:ext cx="7972248" cy="2278837"/>
          </a:xfrm>
          <a:prstGeom prst="rect">
            <a:avLst/>
          </a:prstGeom>
        </p:spPr>
        <p:txBody>
          <a:bodyPr anchor="ctr">
            <a:noAutofit/>
          </a:bodyPr>
          <a:lstStyle>
            <a:lvl1pPr marL="183600" indent="-399968" algn="l">
              <a:lnSpc>
                <a:spcPct val="90000"/>
              </a:lnSpc>
              <a:defRPr sz="4600" b="0" i="1" spc="0" baseline="0">
                <a:solidFill>
                  <a:srgbClr val="3E6BB4"/>
                </a:solidFill>
                <a:latin typeface="+mj-lt"/>
                <a:cs typeface="CiscoSans Thin"/>
              </a:defRPr>
            </a:lvl1pPr>
          </a:lstStyle>
          <a:p>
            <a:r>
              <a:rPr lang="en-GB" dirty="0" smtClean="0"/>
              <a:t>“Quote Goes Here”</a:t>
            </a:r>
            <a:endParaRPr lang="en-US" dirty="0"/>
          </a:p>
        </p:txBody>
      </p:sp>
    </p:spTree>
    <p:extLst>
      <p:ext uri="{BB962C8B-B14F-4D97-AF65-F5344CB8AC3E}">
        <p14:creationId xmlns:p14="http://schemas.microsoft.com/office/powerpoint/2010/main" val="21291401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4610196" y="609600"/>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hasCustomPrompt="1"/>
          </p:nvPr>
        </p:nvSpPr>
        <p:spPr>
          <a:xfrm>
            <a:off x="463763" y="1439060"/>
            <a:ext cx="3820348" cy="2265389"/>
          </a:xfrm>
        </p:spPr>
        <p:txBody>
          <a:bodyPr lIns="61715" tIns="34288" rIns="61715" bIns="34288" rtlCol="0" anchor="ctr">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4500" b="0" kern="1200" spc="0" baseline="0" dirty="0">
                <a:solidFill>
                  <a:srgbClr val="2968AF"/>
                </a:solidFill>
                <a:latin typeface="+mj-lt"/>
                <a:ea typeface="+mj-ea"/>
                <a:cs typeface="+mj-cs"/>
              </a:defRPr>
            </a:lvl1pPr>
          </a:lstStyle>
          <a:p>
            <a:r>
              <a:rPr lang="en-GB" dirty="0" smtClean="0"/>
              <a:t>Title Goes Here</a:t>
            </a:r>
            <a:endParaRPr lang="en-US" dirty="0"/>
          </a:p>
        </p:txBody>
      </p:sp>
      <p:sp>
        <p:nvSpPr>
          <p:cNvPr id="9" name="Text Placeholder 3"/>
          <p:cNvSpPr>
            <a:spLocks noGrp="1"/>
          </p:cNvSpPr>
          <p:nvPr>
            <p:ph type="body" sz="quarter" idx="11" hasCustomPrompt="1"/>
          </p:nvPr>
        </p:nvSpPr>
        <p:spPr>
          <a:xfrm>
            <a:off x="4922520" y="654518"/>
            <a:ext cx="3865880" cy="3840480"/>
          </a:xfrm>
          <a:prstGeom prst="rect">
            <a:avLst/>
          </a:prstGeom>
        </p:spPr>
        <p:txBody>
          <a:bodyPr lIns="91420" tIns="45710" rIns="91420" bIns="45710" anchor="ctr" anchorCtr="0">
            <a:noAutofit/>
          </a:bodyPr>
          <a:lstStyle>
            <a:lvl1pPr marL="0" indent="0">
              <a:buFontTx/>
              <a:buNone/>
              <a:defRPr sz="1600" baseline="0">
                <a:solidFill>
                  <a:schemeClr val="tx1"/>
                </a:solidFill>
                <a:latin typeface="+mn-lt"/>
              </a:defRPr>
            </a:lvl1pPr>
            <a:lvl2pPr>
              <a:defRPr sz="1500"/>
            </a:lvl2pPr>
            <a:lvl3pPr>
              <a:defRPr sz="1500"/>
            </a:lvl3pPr>
            <a:lvl4pPr>
              <a:defRPr sz="1500"/>
            </a:lvl4pPr>
            <a:lvl5pPr>
              <a:defRPr sz="1500"/>
            </a:lvl5pPr>
          </a:lstStyle>
          <a:p>
            <a:pPr lvl="0"/>
            <a:r>
              <a:rPr lang="en-GB" dirty="0" smtClean="0"/>
              <a:t>Click to edit text</a:t>
            </a:r>
          </a:p>
        </p:txBody>
      </p:sp>
    </p:spTree>
    <p:extLst>
      <p:ext uri="{BB962C8B-B14F-4D97-AF65-F5344CB8AC3E}">
        <p14:creationId xmlns:p14="http://schemas.microsoft.com/office/powerpoint/2010/main" val="2961399751"/>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437766" y="1347788"/>
            <a:ext cx="8345488"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smtClean="0"/>
              <a:t>Click icon to add table</a:t>
            </a:r>
            <a:endParaRPr lang="en-GB" noProof="0" dirty="0"/>
          </a:p>
        </p:txBody>
      </p:sp>
      <p:sp>
        <p:nvSpPr>
          <p:cNvPr id="6" name="Text Placeholder 9"/>
          <p:cNvSpPr>
            <a:spLocks noGrp="1"/>
          </p:cNvSpPr>
          <p:nvPr>
            <p:ph type="body" sz="quarter" idx="11" hasCustomPrompt="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Source</a:t>
            </a:r>
          </a:p>
        </p:txBody>
      </p:sp>
      <p:sp>
        <p:nvSpPr>
          <p:cNvPr id="5" name="Title Placeholder 5"/>
          <p:cNvSpPr>
            <a:spLocks noGrp="1"/>
          </p:cNvSpPr>
          <p:nvPr>
            <p:ph type="title" hasCustomPrompt="1"/>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smtClean="0"/>
              <a:t>Title Goes Here</a:t>
            </a:r>
            <a:endParaRPr lang="en-GB" dirty="0"/>
          </a:p>
        </p:txBody>
      </p:sp>
    </p:spTree>
    <p:extLst>
      <p:ext uri="{BB962C8B-B14F-4D97-AF65-F5344CB8AC3E}">
        <p14:creationId xmlns:p14="http://schemas.microsoft.com/office/powerpoint/2010/main" val="93950320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437766" y="1349375"/>
            <a:ext cx="8345488" cy="2660650"/>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smtClean="0"/>
              <a:t>Click icon to add chart</a:t>
            </a:r>
            <a:endParaRPr lang="en-US" noProof="0" dirty="0"/>
          </a:p>
        </p:txBody>
      </p:sp>
      <p:sp>
        <p:nvSpPr>
          <p:cNvPr id="7" name="Text Placeholder 9"/>
          <p:cNvSpPr>
            <a:spLocks noGrp="1"/>
          </p:cNvSpPr>
          <p:nvPr>
            <p:ph type="body" sz="quarter" idx="11" hasCustomPrompt="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Source</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70256367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emo">
    <p:spTree>
      <p:nvGrpSpPr>
        <p:cNvPr id="1" name=""/>
        <p:cNvGrpSpPr/>
        <p:nvPr/>
      </p:nvGrpSpPr>
      <p:grpSpPr>
        <a:xfrm>
          <a:off x="0" y="0"/>
          <a:ext cx="0" cy="0"/>
          <a:chOff x="0" y="0"/>
          <a:chExt cx="0" cy="0"/>
        </a:xfrm>
      </p:grpSpPr>
      <p:sp>
        <p:nvSpPr>
          <p:cNvPr id="5"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4" tIns="34288" rIns="68574" bIns="34288" anchor="ctr"/>
          <a:lstStyle/>
          <a:p>
            <a:endParaRPr lang="en-US"/>
          </a:p>
        </p:txBody>
      </p:sp>
      <p:sp>
        <p:nvSpPr>
          <p:cNvPr id="6" name="Rectangle 3"/>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4" tIns="34288" rIns="68574" bIns="34288" anchor="ctr"/>
          <a:lstStyle/>
          <a:p>
            <a:endParaRPr lang="en-US"/>
          </a:p>
        </p:txBody>
      </p:sp>
      <p:sp>
        <p:nvSpPr>
          <p:cNvPr id="13"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4D4D4D"/>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GB" dirty="0" smtClean="0"/>
              <a:t>Subtitle Goes Here</a:t>
            </a:r>
          </a:p>
        </p:txBody>
      </p:sp>
      <p:sp>
        <p:nvSpPr>
          <p:cNvPr id="14"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4D4D4D"/>
                </a:solidFill>
                <a:latin typeface="+mj-lt"/>
                <a:cs typeface="CiscoSans Thin"/>
              </a:defRPr>
            </a:lvl1pPr>
          </a:lstStyle>
          <a:p>
            <a:r>
              <a:rPr lang="en-GB" dirty="0" smtClean="0"/>
              <a:t>Presentation Title Goes Here</a:t>
            </a:r>
            <a:endParaRPr lang="en-US" dirty="0"/>
          </a:p>
        </p:txBody>
      </p:sp>
      <p:sp>
        <p:nvSpPr>
          <p:cNvPr id="15" name="Subtitle 2"/>
          <p:cNvSpPr>
            <a:spLocks noGrp="1"/>
          </p:cNvSpPr>
          <p:nvPr>
            <p:ph type="subTitle" idx="1" hasCustomPrompt="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676767"/>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smtClean="0"/>
              <a:t>Speaker Name</a:t>
            </a:r>
            <a:endParaRPr lang="en-US" dirty="0"/>
          </a:p>
        </p:txBody>
      </p:sp>
      <p:sp>
        <p:nvSpPr>
          <p:cNvPr id="16" name="Text Placeholder 38"/>
          <p:cNvSpPr>
            <a:spLocks noGrp="1"/>
          </p:cNvSpPr>
          <p:nvPr>
            <p:ph type="body" sz="quarter" idx="11" hasCustomPrompt="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676767"/>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7" name="Text Placeholder 40"/>
          <p:cNvSpPr>
            <a:spLocks noGrp="1"/>
          </p:cNvSpPr>
          <p:nvPr>
            <p:ph type="body" sz="quarter" idx="12" hasCustomPrompt="1"/>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676767"/>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
        <p:nvSpPr>
          <p:cNvPr id="18" name="Rectangle 17"/>
          <p:cNvSpPr/>
          <p:nvPr userDrawn="1"/>
        </p:nvSpPr>
        <p:spPr>
          <a:xfrm>
            <a:off x="-8626" y="0"/>
            <a:ext cx="7502697" cy="1846053"/>
          </a:xfrm>
          <a:prstGeom prst="rect">
            <a:avLst/>
          </a:prstGeom>
          <a:ln>
            <a:noFill/>
          </a:ln>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dirty="0" smtClean="0"/>
          </a:p>
        </p:txBody>
      </p:sp>
      <p:pic>
        <p:nvPicPr>
          <p:cNvPr id="7" name="Picture 3"/>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5842315" y="0"/>
            <a:ext cx="3301675" cy="184719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3066" y="133350"/>
            <a:ext cx="672860" cy="355270"/>
          </a:xfrm>
          <a:prstGeom prst="rect">
            <a:avLst/>
          </a:prstGeom>
        </p:spPr>
      </p:pic>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188" y="1230828"/>
            <a:ext cx="3412389" cy="599050"/>
          </a:xfrm>
          <a:prstGeom prst="rect">
            <a:avLst/>
          </a:prstGeom>
        </p:spPr>
      </p:pic>
    </p:spTree>
    <p:extLst>
      <p:ext uri="{BB962C8B-B14F-4D97-AF65-F5344CB8AC3E}">
        <p14:creationId xmlns:p14="http://schemas.microsoft.com/office/powerpoint/2010/main" val="885005480"/>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6" y="1349456"/>
            <a:ext cx="4007001" cy="3040773"/>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3" name="Chart Placeholder 2"/>
          <p:cNvSpPr>
            <a:spLocks noGrp="1"/>
          </p:cNvSpPr>
          <p:nvPr>
            <p:ph type="chart" sz="quarter" idx="12"/>
          </p:nvPr>
        </p:nvSpPr>
        <p:spPr>
          <a:xfrm>
            <a:off x="4709908" y="1349374"/>
            <a:ext cx="4073346" cy="3039397"/>
          </a:xfrm>
          <a:prstGeom prst="rect">
            <a:avLst/>
          </a:prstGeom>
        </p:spPr>
        <p:txBody>
          <a:bodyPr vert="horz" lIns="91420" tIns="45710" rIns="91420" bIns="45710">
            <a:noAutofit/>
          </a:bodyPr>
          <a:lstStyle>
            <a:lvl1pPr marL="0" indent="0" algn="ctr">
              <a:buNone/>
              <a:defRPr sz="2000">
                <a:solidFill>
                  <a:schemeClr val="tx1"/>
                </a:solidFill>
                <a:latin typeface="+mn-lt"/>
                <a:cs typeface="CiscoSans ExtraLight"/>
              </a:defRPr>
            </a:lvl1pPr>
          </a:lstStyle>
          <a:p>
            <a:pPr lvl="0"/>
            <a:r>
              <a:rPr lang="en-US" noProof="0" smtClean="0"/>
              <a:t>Click icon to add chart</a:t>
            </a:r>
            <a:endParaRPr lang="en-US" noProof="0"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268129543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6" y="1349354"/>
            <a:ext cx="4003995" cy="3040875"/>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Picture Placeholder 2"/>
          <p:cNvSpPr>
            <a:spLocks noGrp="1"/>
          </p:cNvSpPr>
          <p:nvPr>
            <p:ph type="pic" sz="quarter" idx="10"/>
          </p:nvPr>
        </p:nvSpPr>
        <p:spPr>
          <a:xfrm>
            <a:off x="4708110" y="1349375"/>
            <a:ext cx="4075144" cy="3041208"/>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smtClean="0"/>
              <a:t>Click icon to add picture</a:t>
            </a:r>
            <a:endParaRPr lang="en-US" noProof="0"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56983574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Oval 2"/>
          <p:cNvSpPr/>
          <p:nvPr userDrawn="1"/>
        </p:nvSpPr>
        <p:spPr>
          <a:xfrm>
            <a:off x="6085116" y="1622395"/>
            <a:ext cx="2318564" cy="2318564"/>
          </a:xfrm>
          <a:prstGeom prst="ellipse">
            <a:avLst/>
          </a:prstGeom>
          <a:solidFill>
            <a:srgbClr val="32B2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a:cs typeface="Arial"/>
            </a:endParaRPr>
          </a:p>
        </p:txBody>
      </p:sp>
      <p:sp>
        <p:nvSpPr>
          <p:cNvPr id="4" name="Oval 3"/>
          <p:cNvSpPr/>
          <p:nvPr userDrawn="1"/>
        </p:nvSpPr>
        <p:spPr>
          <a:xfrm>
            <a:off x="3423230" y="1622395"/>
            <a:ext cx="2318564" cy="2318564"/>
          </a:xfrm>
          <a:prstGeom prst="ellipse">
            <a:avLst/>
          </a:prstGeom>
          <a:solidFill>
            <a:srgbClr val="21479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a:cs typeface="Arial"/>
            </a:endParaRPr>
          </a:p>
        </p:txBody>
      </p:sp>
      <p:sp>
        <p:nvSpPr>
          <p:cNvPr id="7" name="Oval 6"/>
          <p:cNvSpPr/>
          <p:nvPr userDrawn="1"/>
        </p:nvSpPr>
        <p:spPr>
          <a:xfrm>
            <a:off x="764271" y="1622395"/>
            <a:ext cx="2318564" cy="2318564"/>
          </a:xfrm>
          <a:prstGeom prst="ellipse">
            <a:avLst/>
          </a:prstGeom>
          <a:solidFill>
            <a:srgbClr val="57B7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a:cs typeface="Arial"/>
            </a:endParaRPr>
          </a:p>
        </p:txBody>
      </p:sp>
      <p:sp>
        <p:nvSpPr>
          <p:cNvPr id="17" name="Text Placeholder 17"/>
          <p:cNvSpPr>
            <a:spLocks noGrp="1"/>
          </p:cNvSpPr>
          <p:nvPr>
            <p:ph type="body" sz="quarter" idx="11" hasCustomPrompt="1"/>
          </p:nvPr>
        </p:nvSpPr>
        <p:spPr>
          <a:xfrm>
            <a:off x="777485" y="2800142"/>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8" name="Text Placeholder 17"/>
          <p:cNvSpPr>
            <a:spLocks noGrp="1"/>
          </p:cNvSpPr>
          <p:nvPr>
            <p:ph type="body" sz="quarter" idx="12" hasCustomPrompt="1"/>
          </p:nvPr>
        </p:nvSpPr>
        <p:spPr>
          <a:xfrm>
            <a:off x="3436444"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9" name="Text Placeholder 17"/>
          <p:cNvSpPr>
            <a:spLocks noGrp="1"/>
          </p:cNvSpPr>
          <p:nvPr>
            <p:ph type="body" sz="quarter" idx="13" hasCustomPrompt="1"/>
          </p:nvPr>
        </p:nvSpPr>
        <p:spPr>
          <a:xfrm>
            <a:off x="6098330"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4" name="Picture Placeholder 5"/>
          <p:cNvSpPr>
            <a:spLocks noGrp="1"/>
          </p:cNvSpPr>
          <p:nvPr>
            <p:ph type="pic" sz="quarter" idx="14" hasCustomPrompt="1"/>
          </p:nvPr>
        </p:nvSpPr>
        <p:spPr>
          <a:xfrm>
            <a:off x="1520825" y="214302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
        <p:nvSpPr>
          <p:cNvPr id="16" name="Picture Placeholder 5"/>
          <p:cNvSpPr>
            <a:spLocks noGrp="1"/>
          </p:cNvSpPr>
          <p:nvPr>
            <p:ph type="pic" sz="quarter" idx="15" hasCustomPrompt="1"/>
          </p:nvPr>
        </p:nvSpPr>
        <p:spPr>
          <a:xfrm>
            <a:off x="4202870" y="215280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
        <p:nvSpPr>
          <p:cNvPr id="21" name="Picture Placeholder 5"/>
          <p:cNvSpPr>
            <a:spLocks noGrp="1"/>
          </p:cNvSpPr>
          <p:nvPr>
            <p:ph type="pic" sz="quarter" idx="16" hasCustomPrompt="1"/>
          </p:nvPr>
        </p:nvSpPr>
        <p:spPr>
          <a:xfrm>
            <a:off x="6841860" y="214302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Tree>
    <p:extLst>
      <p:ext uri="{BB962C8B-B14F-4D97-AF65-F5344CB8AC3E}">
        <p14:creationId xmlns:p14="http://schemas.microsoft.com/office/powerpoint/2010/main" val="1378820260"/>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3" name="Oval 42"/>
          <p:cNvSpPr/>
          <p:nvPr userDrawn="1"/>
        </p:nvSpPr>
        <p:spPr>
          <a:xfrm>
            <a:off x="774821"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44" name="Oval 43"/>
          <p:cNvSpPr/>
          <p:nvPr userDrawn="1"/>
        </p:nvSpPr>
        <p:spPr>
          <a:xfrm>
            <a:off x="3422842"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45" name="Oval 44"/>
          <p:cNvSpPr/>
          <p:nvPr userDrawn="1"/>
        </p:nvSpPr>
        <p:spPr>
          <a:xfrm>
            <a:off x="6087359"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
        <p:nvSpPr>
          <p:cNvPr id="35" name="Picture Placeholder 25"/>
          <p:cNvSpPr>
            <a:spLocks noGrp="1"/>
          </p:cNvSpPr>
          <p:nvPr>
            <p:ph type="pic" sz="quarter" idx="10" hasCustomPrompt="1"/>
          </p:nvPr>
        </p:nvSpPr>
        <p:spPr>
          <a:xfrm>
            <a:off x="774965"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baseline="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r>
              <a:rPr lang="en-US" noProof="0" dirty="0" smtClean="0"/>
              <a:t>	</a:t>
            </a:r>
          </a:p>
          <a:p>
            <a:pPr lvl="0"/>
            <a:r>
              <a:rPr lang="en-US" noProof="0" dirty="0" smtClean="0"/>
              <a:t>	Drag picture to placeholder or click icon to add</a:t>
            </a:r>
            <a:endParaRPr lang="en-US" noProof="0" dirty="0"/>
          </a:p>
        </p:txBody>
      </p:sp>
      <p:sp>
        <p:nvSpPr>
          <p:cNvPr id="37" name="Picture Placeholder 25"/>
          <p:cNvSpPr>
            <a:spLocks noGrp="1"/>
          </p:cNvSpPr>
          <p:nvPr>
            <p:ph type="pic" sz="quarter" idx="11" hasCustomPrompt="1"/>
          </p:nvPr>
        </p:nvSpPr>
        <p:spPr>
          <a:xfrm>
            <a:off x="3422986"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39" name="Picture Placeholder 25"/>
          <p:cNvSpPr>
            <a:spLocks noGrp="1"/>
          </p:cNvSpPr>
          <p:nvPr>
            <p:ph type="pic" sz="quarter" idx="12" hasCustomPrompt="1"/>
          </p:nvPr>
        </p:nvSpPr>
        <p:spPr>
          <a:xfrm>
            <a:off x="6087503"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9" name="Text Placeholder 17"/>
          <p:cNvSpPr>
            <a:spLocks noGrp="1"/>
          </p:cNvSpPr>
          <p:nvPr>
            <p:ph type="body" sz="quarter" idx="13" hasCustomPrompt="1"/>
          </p:nvPr>
        </p:nvSpPr>
        <p:spPr>
          <a:xfrm>
            <a:off x="788797" y="3873138"/>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0" name="Text Placeholder 17"/>
          <p:cNvSpPr>
            <a:spLocks noGrp="1"/>
          </p:cNvSpPr>
          <p:nvPr>
            <p:ph type="body" sz="quarter" idx="14" hasCustomPrompt="1"/>
          </p:nvPr>
        </p:nvSpPr>
        <p:spPr>
          <a:xfrm>
            <a:off x="3436818"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Text Placeholder 17"/>
          <p:cNvSpPr>
            <a:spLocks noGrp="1"/>
          </p:cNvSpPr>
          <p:nvPr>
            <p:ph type="body" sz="quarter" idx="15" hasCustomPrompt="1"/>
          </p:nvPr>
        </p:nvSpPr>
        <p:spPr>
          <a:xfrm>
            <a:off x="6101335"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Tree>
    <p:extLst>
      <p:ext uri="{BB962C8B-B14F-4D97-AF65-F5344CB8AC3E}">
        <p14:creationId xmlns:p14="http://schemas.microsoft.com/office/powerpoint/2010/main" val="2519629538"/>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3" y="462915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en-US" noProof="0" smtClean="0"/>
              <a:t>Click icon to add picture</a:t>
            </a:r>
            <a:endParaRPr lang="en-US" noProof="0" dirty="0"/>
          </a:p>
        </p:txBody>
      </p:sp>
      <p:sp>
        <p:nvSpPr>
          <p:cNvPr id="6" name="Text Placeholder 2"/>
          <p:cNvSpPr>
            <a:spLocks noGrp="1"/>
          </p:cNvSpPr>
          <p:nvPr>
            <p:ph type="body" sz="quarter" idx="11" hasCustomPrompt="1"/>
          </p:nvPr>
        </p:nvSpPr>
        <p:spPr bwMode="auto">
          <a:xfrm>
            <a:off x="500063" y="3486478"/>
            <a:ext cx="8139112" cy="500992"/>
          </a:xfrm>
          <a:prstGeom prst="rect">
            <a:avLst/>
          </a:prstGeom>
          <a:solidFill>
            <a:schemeClr val="bg1">
              <a:alpha val="70000"/>
            </a:schemeClr>
          </a:solidFill>
          <a:extLst/>
        </p:spPr>
        <p:txBody>
          <a:bodyPr wrap="square" lIns="108000" tIns="0" rIns="91440" bIns="45720" numCol="1" anchor="ctr" anchorCtr="0" compatLnSpc="1">
            <a:prstTxWarp prst="textNoShape">
              <a:avLst/>
            </a:prstTxWarp>
            <a:spAutoFit/>
          </a:bodyPr>
          <a:lstStyle>
            <a:lvl1pPr marL="172800" indent="0">
              <a:lnSpc>
                <a:spcPts val="3680"/>
              </a:lnSpc>
              <a:spcBef>
                <a:spcPts val="0"/>
              </a:spcBef>
              <a:buNone/>
              <a:defRPr sz="2400" i="1"/>
            </a:lvl1pPr>
          </a:lstStyle>
          <a:p>
            <a:pPr lvl="0"/>
            <a:r>
              <a:rPr lang="en-GB" dirty="0" smtClean="0"/>
              <a:t>Text Goes Here</a:t>
            </a:r>
          </a:p>
        </p:txBody>
      </p:sp>
    </p:spTree>
    <p:extLst>
      <p:ext uri="{BB962C8B-B14F-4D97-AF65-F5344CB8AC3E}">
        <p14:creationId xmlns:p14="http://schemas.microsoft.com/office/powerpoint/2010/main" val="1172492827"/>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308013" y="301037"/>
            <a:ext cx="8563172" cy="2542175"/>
          </a:xfrm>
          <a:prstGeom prst="rect">
            <a:avLst/>
          </a:prstGeom>
        </p:spPr>
        <p:txBody>
          <a:bodyPr vert="horz" lIns="91420" tIns="45710" rIns="91420" bIns="45710"/>
          <a:lstStyle>
            <a:lvl1pPr marL="0" indent="0" algn="ctr">
              <a:buNone/>
              <a:defRPr sz="2200" baseline="0">
                <a:solidFill>
                  <a:srgbClr val="676767"/>
                </a:solidFill>
                <a:latin typeface="+mn-lt"/>
                <a:cs typeface="CiscoSans ExtraLight"/>
              </a:defRPr>
            </a:lvl1pPr>
          </a:lstStyle>
          <a:p>
            <a:pPr lvl="0"/>
            <a:r>
              <a:rPr lang="en-US" noProof="0" dirty="0" smtClean="0"/>
              <a:t>Click icon to add program identity image</a:t>
            </a:r>
            <a:endParaRPr lang="en-US" noProof="0" dirty="0"/>
          </a:p>
        </p:txBody>
      </p:sp>
      <p:sp>
        <p:nvSpPr>
          <p:cNvPr id="4" name="Text Placeholder 3"/>
          <p:cNvSpPr>
            <a:spLocks noGrp="1"/>
          </p:cNvSpPr>
          <p:nvPr>
            <p:ph type="body" sz="quarter" idx="11" hasCustomPrompt="1"/>
          </p:nvPr>
        </p:nvSpPr>
        <p:spPr>
          <a:xfrm>
            <a:off x="448785" y="3054518"/>
            <a:ext cx="8364236" cy="564257"/>
          </a:xfrm>
          <a:prstGeom prst="rect">
            <a:avLst/>
          </a:prstGeom>
        </p:spPr>
        <p:txBody>
          <a:bodyPr vert="horz" wrap="square">
            <a:spAutoFit/>
          </a:bodyPr>
          <a:lstStyle>
            <a:lvl1pPr marL="0" indent="0">
              <a:buNone/>
              <a:defRPr sz="3200" baseline="0">
                <a:solidFill>
                  <a:srgbClr val="676767"/>
                </a:solidFill>
              </a:defRPr>
            </a:lvl1pPr>
          </a:lstStyle>
          <a:p>
            <a:pPr lvl="0"/>
            <a:r>
              <a:rPr lang="en-GB" dirty="0" smtClean="0"/>
              <a:t>Text Goes Here</a:t>
            </a:r>
          </a:p>
        </p:txBody>
      </p:sp>
    </p:spTree>
    <p:extLst>
      <p:ext uri="{BB962C8B-B14F-4D97-AF65-F5344CB8AC3E}">
        <p14:creationId xmlns:p14="http://schemas.microsoft.com/office/powerpoint/2010/main" val="3473071393"/>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3" y="462915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1712124705"/>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2" y="240631"/>
            <a:ext cx="8480388" cy="4266646"/>
          </a:xfrm>
          <a:prstGeom prst="rect">
            <a:avLst/>
          </a:prstGeom>
        </p:spPr>
        <p:txBody>
          <a:bodyPr vert="horz" lIns="91424" tIns="45712" rIns="91424" bIns="45712"/>
          <a:lstStyle>
            <a:lvl1pPr marL="0" indent="0" algn="ctr">
              <a:buNone/>
              <a:defRPr sz="1500" baseline="0">
                <a:latin typeface="+mn-lt"/>
                <a:cs typeface="CiscoSans ExtraLight"/>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4278971332"/>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ingle photo with caption">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892300" y="596900"/>
            <a:ext cx="5348288" cy="30035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5" name="Rectangle 4"/>
          <p:cNvSpPr/>
          <p:nvPr/>
        </p:nvSpPr>
        <p:spPr>
          <a:xfrm>
            <a:off x="1892300" y="3595688"/>
            <a:ext cx="5346700" cy="747712"/>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26" name="Picture Placeholder 25"/>
          <p:cNvSpPr>
            <a:spLocks noGrp="1"/>
          </p:cNvSpPr>
          <p:nvPr>
            <p:ph type="pic" sz="quarter" idx="10"/>
          </p:nvPr>
        </p:nvSpPr>
        <p:spPr>
          <a:xfrm>
            <a:off x="1900238" y="596646"/>
            <a:ext cx="5329238" cy="3003804"/>
          </a:xfrm>
          <a:prstGeom prst="rect">
            <a:avLst/>
          </a:prstGeom>
          <a:solidFill>
            <a:schemeClr val="bg1">
              <a:alpha val="30000"/>
            </a:schemeClr>
          </a:solidFill>
          <a:ln>
            <a:solidFill>
              <a:srgbClr val="676767"/>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smtClean="0"/>
              <a:t>Click icon to add picture</a:t>
            </a:r>
            <a:endParaRPr lang="en-US" noProof="0" dirty="0"/>
          </a:p>
        </p:txBody>
      </p:sp>
      <p:sp>
        <p:nvSpPr>
          <p:cNvPr id="11" name="Title 10"/>
          <p:cNvSpPr>
            <a:spLocks noGrp="1"/>
          </p:cNvSpPr>
          <p:nvPr>
            <p:ph type="title" hasCustomPrompt="1"/>
          </p:nvPr>
        </p:nvSpPr>
        <p:spPr>
          <a:xfrm>
            <a:off x="2065871" y="3655079"/>
            <a:ext cx="5074070" cy="628650"/>
          </a:xfrm>
        </p:spPr>
        <p:txBody>
          <a:bodyPr anchor="ctr"/>
          <a:lstStyle>
            <a:lvl1pPr>
              <a:defRPr sz="2000">
                <a:solidFill>
                  <a:srgbClr val="676767"/>
                </a:solidFill>
                <a:latin typeface="+mj-lt"/>
              </a:defRPr>
            </a:lvl1pPr>
          </a:lstStyle>
          <a:p>
            <a:r>
              <a:rPr lang="en-GB" dirty="0" smtClean="0"/>
              <a:t>Click to edit title</a:t>
            </a:r>
            <a:endParaRPr lang="en-US" dirty="0"/>
          </a:p>
        </p:txBody>
      </p:sp>
    </p:spTree>
    <p:extLst>
      <p:ext uri="{BB962C8B-B14F-4D97-AF65-F5344CB8AC3E}">
        <p14:creationId xmlns:p14="http://schemas.microsoft.com/office/powerpoint/2010/main" val="4218626708"/>
      </p:ext>
    </p:extLst>
  </p:cSld>
  <p:clrMapOvr>
    <a:overrideClrMapping bg1="dk1" tx1="lt1" bg2="dk2" tx2="lt2" accent1="accent1" accent2="accent2" accent3="accent3" accent4="accent4" accent5="accent5" accent6="accent6" hlink="hlink" folHlink="folHlink"/>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mall photo_top left">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549800" y="233363"/>
            <a:ext cx="3273425" cy="18446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26" name="Picture Placeholder 25"/>
          <p:cNvSpPr>
            <a:spLocks noGrp="1"/>
          </p:cNvSpPr>
          <p:nvPr>
            <p:ph type="pic" sz="quarter" idx="10"/>
          </p:nvPr>
        </p:nvSpPr>
        <p:spPr>
          <a:xfrm>
            <a:off x="549991" y="233172"/>
            <a:ext cx="3273552" cy="1844802"/>
          </a:xfrm>
          <a:prstGeom prst="rect">
            <a:avLst/>
          </a:prstGeom>
          <a:solidFill>
            <a:schemeClr val="bg1">
              <a:alpha val="30000"/>
            </a:schemeClr>
          </a:solidFill>
          <a:ln>
            <a:solidFill>
              <a:srgbClr val="676767"/>
            </a:solidFill>
          </a:ln>
          <a:effectLst/>
        </p:spPr>
        <p:txBody>
          <a:bodyPr vert="horz" lIns="68577" tIns="34289" rIns="68577" bIns="34289" rtlCol="0" anchor="ctr" anchorCtr="0">
            <a:normAutofit/>
          </a:bodyPr>
          <a:lstStyle>
            <a:lvl1pPr marL="0" indent="0" algn="ctr" defTabSz="685777"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pPr lvl="0"/>
            <a:r>
              <a:rPr lang="en-US" noProof="0" smtClean="0"/>
              <a:t>Click icon to add picture</a:t>
            </a:r>
            <a:endParaRPr lang="en-US" noProof="0" dirty="0"/>
          </a:p>
        </p:txBody>
      </p:sp>
      <p:sp>
        <p:nvSpPr>
          <p:cNvPr id="9" name="Title 8"/>
          <p:cNvSpPr>
            <a:spLocks noGrp="1"/>
          </p:cNvSpPr>
          <p:nvPr>
            <p:ph type="title" hasCustomPrompt="1"/>
          </p:nvPr>
        </p:nvSpPr>
        <p:spPr>
          <a:xfrm>
            <a:off x="430935" y="2480693"/>
            <a:ext cx="6729865" cy="1614419"/>
          </a:xfrm>
        </p:spPr>
        <p:txBody>
          <a:bodyPr>
            <a:noAutofit/>
          </a:bodyPr>
          <a:lstStyle>
            <a:lvl1pPr marL="0" marR="0" indent="0" algn="l" defTabSz="685777" rtl="0" eaLnBrk="1" fontAlgn="auto" latinLnBrk="0" hangingPunct="1">
              <a:lnSpc>
                <a:spcPct val="80000"/>
              </a:lnSpc>
              <a:spcBef>
                <a:spcPct val="0"/>
              </a:spcBef>
              <a:spcAft>
                <a:spcPts val="0"/>
              </a:spcAft>
              <a:buClrTx/>
              <a:buSzTx/>
              <a:buFontTx/>
              <a:buNone/>
              <a:tabLst/>
              <a:defRPr sz="4500">
                <a:solidFill>
                  <a:srgbClr val="676767"/>
                </a:solidFill>
                <a:latin typeface="+mj-lt"/>
              </a:defRPr>
            </a:lvl1pPr>
          </a:lstStyle>
          <a:p>
            <a:r>
              <a:rPr lang="en-GB" dirty="0" smtClean="0"/>
              <a:t>Click to edit title</a:t>
            </a:r>
            <a:endParaRPr lang="en-US" dirty="0" smtClean="0"/>
          </a:p>
        </p:txBody>
      </p:sp>
    </p:spTree>
    <p:extLst>
      <p:ext uri="{BB962C8B-B14F-4D97-AF65-F5344CB8AC3E}">
        <p14:creationId xmlns:p14="http://schemas.microsoft.com/office/powerpoint/2010/main" val="1525520392"/>
      </p:ext>
    </p:extLst>
  </p:cSld>
  <p:clrMapOvr>
    <a:overrideClrMapping bg1="dk1" tx1="lt1" bg2="dk2" tx2="lt2" accent1="accent1" accent2="accent2" accent3="accent3" accent4="accent4" accent5="accent5" accent6="accent6" hlink="hlink" folHlink="folHlink"/>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1" tIns="34286" rIns="68571" bIns="34286" anchor="ctr"/>
          <a:lstStyle/>
          <a:p>
            <a:endParaRPr lang="en-US"/>
          </a:p>
        </p:txBody>
      </p:sp>
      <p:sp>
        <p:nvSpPr>
          <p:cNvPr id="4" name="Rectangle 6"/>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1" tIns="34286" rIns="68571" bIns="34286" anchor="ctr"/>
          <a:lstStyle/>
          <a:p>
            <a:endParaRPr lang="en-US"/>
          </a:p>
        </p:txBody>
      </p:sp>
      <p:sp>
        <p:nvSpPr>
          <p:cNvPr id="7" name="Title 1"/>
          <p:cNvSpPr>
            <a:spLocks noGrp="1"/>
          </p:cNvSpPr>
          <p:nvPr>
            <p:ph type="ctrTitle" hasCustomPrompt="1"/>
          </p:nvPr>
        </p:nvSpPr>
        <p:spPr>
          <a:xfrm>
            <a:off x="226644" y="2061713"/>
            <a:ext cx="7598042" cy="759125"/>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rgbClr val="3E6BB4"/>
                </a:solidFill>
                <a:latin typeface="+mj-lt"/>
                <a:cs typeface="CiscoSans Thin"/>
              </a:defRPr>
            </a:lvl1pPr>
          </a:lstStyle>
          <a:p>
            <a:r>
              <a:rPr lang="en-GB" dirty="0" smtClean="0"/>
              <a:t>Session Title</a:t>
            </a:r>
            <a:endParaRPr lang="en-US" dirty="0"/>
          </a:p>
        </p:txBody>
      </p:sp>
      <p:sp>
        <p:nvSpPr>
          <p:cNvPr id="5" name="Rectangle 3"/>
          <p:cNvSpPr>
            <a:spLocks noChangeArrowheads="1"/>
          </p:cNvSpPr>
          <p:nvPr userDrawn="1"/>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4" tIns="34288" rIns="68574" bIns="34288" anchor="ctr"/>
          <a:lstStyle/>
          <a:p>
            <a:endParaRPr lang="en-US"/>
          </a:p>
        </p:txBody>
      </p:sp>
      <p:sp>
        <p:nvSpPr>
          <p:cNvPr id="6" name="Rectangle 3"/>
          <p:cNvSpPr>
            <a:spLocks noChangeArrowheads="1"/>
          </p:cNvSpPr>
          <p:nvPr userDrawn="1"/>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4" tIns="34288" rIns="68574" bIns="34288" anchor="ctr"/>
          <a:lstStyle/>
          <a:p>
            <a:endParaRPr lang="en-US"/>
          </a:p>
        </p:txBody>
      </p:sp>
      <p:sp>
        <p:nvSpPr>
          <p:cNvPr id="8" name="Rectangle 7"/>
          <p:cNvSpPr/>
          <p:nvPr userDrawn="1"/>
        </p:nvSpPr>
        <p:spPr>
          <a:xfrm>
            <a:off x="-8626" y="0"/>
            <a:ext cx="7502697" cy="1846053"/>
          </a:xfrm>
          <a:prstGeom prst="rect">
            <a:avLst/>
          </a:prstGeom>
          <a:ln>
            <a:noFill/>
          </a:ln>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dirty="0" smtClean="0"/>
          </a:p>
        </p:txBody>
      </p:sp>
      <p:pic>
        <p:nvPicPr>
          <p:cNvPr id="9" name="Picture 3"/>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5842315" y="0"/>
            <a:ext cx="3301675" cy="184719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3066" y="133350"/>
            <a:ext cx="672860" cy="355270"/>
          </a:xfrm>
          <a:prstGeom prst="rect">
            <a:avLst/>
          </a:prstGeom>
        </p:spPr>
      </p:pic>
      <p:sp>
        <p:nvSpPr>
          <p:cNvPr id="12" name="Text Placeholder 2"/>
          <p:cNvSpPr>
            <a:spLocks noGrp="1"/>
          </p:cNvSpPr>
          <p:nvPr>
            <p:ph type="body" sz="quarter" idx="13" hasCustomPrompt="1"/>
          </p:nvPr>
        </p:nvSpPr>
        <p:spPr>
          <a:xfrm>
            <a:off x="220440" y="3099325"/>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4D4D4D"/>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GB" dirty="0" smtClean="0"/>
              <a:t>Subtitle Goes Here</a:t>
            </a:r>
          </a:p>
        </p:txBody>
      </p:sp>
      <p:sp>
        <p:nvSpPr>
          <p:cNvPr id="13" name="Subtitle 2"/>
          <p:cNvSpPr>
            <a:spLocks noGrp="1"/>
          </p:cNvSpPr>
          <p:nvPr>
            <p:ph type="subTitle" idx="1" hasCustomPrompt="1"/>
          </p:nvPr>
        </p:nvSpPr>
        <p:spPr>
          <a:xfrm>
            <a:off x="226644" y="3681060"/>
            <a:ext cx="8296421" cy="288131"/>
          </a:xfrm>
          <a:prstGeom prst="rect">
            <a:avLst/>
          </a:prstGeom>
        </p:spPr>
        <p:txBody>
          <a:bodyPr lIns="91420" tIns="45710" rIns="91420" bIns="45710" anchor="b" anchorCtr="0">
            <a:noAutofit/>
          </a:bodyPr>
          <a:lstStyle>
            <a:lvl1pPr marL="0" indent="0" algn="l">
              <a:buNone/>
              <a:defRPr sz="1400" b="0" i="0">
                <a:solidFill>
                  <a:srgbClr val="676767"/>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smtClean="0"/>
              <a:t>Speaker Name</a:t>
            </a:r>
            <a:endParaRPr lang="en-US" dirty="0"/>
          </a:p>
        </p:txBody>
      </p:sp>
      <p:sp>
        <p:nvSpPr>
          <p:cNvPr id="14" name="Text Placeholder 38"/>
          <p:cNvSpPr>
            <a:spLocks noGrp="1"/>
          </p:cNvSpPr>
          <p:nvPr>
            <p:ph type="body" sz="quarter" idx="11" hasCustomPrompt="1"/>
          </p:nvPr>
        </p:nvSpPr>
        <p:spPr>
          <a:xfrm>
            <a:off x="226644" y="3921057"/>
            <a:ext cx="8296421" cy="288131"/>
          </a:xfrm>
          <a:prstGeom prst="rect">
            <a:avLst/>
          </a:prstGeom>
        </p:spPr>
        <p:txBody>
          <a:bodyPr lIns="91420" tIns="45710" rIns="91420" bIns="45710"/>
          <a:lstStyle>
            <a:lvl1pPr marL="0" indent="0" algn="l">
              <a:buFontTx/>
              <a:buNone/>
              <a:defRPr lang="en-US" sz="1400" b="0" i="0" kern="1200" dirty="0" smtClean="0">
                <a:solidFill>
                  <a:srgbClr val="676767"/>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5" name="Text Placeholder 40"/>
          <p:cNvSpPr>
            <a:spLocks noGrp="1"/>
          </p:cNvSpPr>
          <p:nvPr>
            <p:ph type="body" sz="quarter" idx="12" hasCustomPrompt="1"/>
          </p:nvPr>
        </p:nvSpPr>
        <p:spPr>
          <a:xfrm>
            <a:off x="226644" y="4161054"/>
            <a:ext cx="8296421" cy="288131"/>
          </a:xfrm>
          <a:prstGeom prst="rect">
            <a:avLst/>
          </a:prstGeom>
        </p:spPr>
        <p:txBody>
          <a:bodyPr lIns="91420" tIns="45710" rIns="91420" bIns="45710"/>
          <a:lstStyle>
            <a:lvl1pPr marL="0" indent="0" algn="l">
              <a:buFontTx/>
              <a:buNone/>
              <a:defRPr lang="en-US" sz="1400" b="0" i="0" kern="1200" dirty="0" smtClean="0">
                <a:solidFill>
                  <a:srgbClr val="676767"/>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pic>
        <p:nvPicPr>
          <p:cNvPr id="16" name="Picture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188" y="1230828"/>
            <a:ext cx="3412389" cy="599050"/>
          </a:xfrm>
          <a:prstGeom prst="rect">
            <a:avLst/>
          </a:prstGeom>
        </p:spPr>
      </p:pic>
    </p:spTree>
    <p:extLst>
      <p:ext uri="{BB962C8B-B14F-4D97-AF65-F5344CB8AC3E}">
        <p14:creationId xmlns:p14="http://schemas.microsoft.com/office/powerpoint/2010/main" val="371219151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Portrait photo_right s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992688" y="546607"/>
            <a:ext cx="3630612" cy="3869818"/>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26" name="Picture Placeholder 25"/>
          <p:cNvSpPr>
            <a:spLocks noGrp="1"/>
          </p:cNvSpPr>
          <p:nvPr>
            <p:ph type="pic" sz="quarter" idx="10"/>
          </p:nvPr>
        </p:nvSpPr>
        <p:spPr>
          <a:xfrm>
            <a:off x="4992624" y="546734"/>
            <a:ext cx="3630168" cy="3869818"/>
          </a:xfrm>
          <a:prstGeom prst="rect">
            <a:avLst/>
          </a:prstGeom>
          <a:solidFill>
            <a:schemeClr val="bg1">
              <a:alpha val="30000"/>
            </a:schemeClr>
          </a:solidFill>
          <a:ln>
            <a:solidFill>
              <a:srgbClr val="2968AF"/>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smtClean="0"/>
              <a:t>Click icon to add picture</a:t>
            </a:r>
            <a:endParaRPr lang="en-US" noProof="0" dirty="0"/>
          </a:p>
        </p:txBody>
      </p:sp>
      <p:sp>
        <p:nvSpPr>
          <p:cNvPr id="9" name="Title 8"/>
          <p:cNvSpPr>
            <a:spLocks noGrp="1"/>
          </p:cNvSpPr>
          <p:nvPr>
            <p:ph type="title" hasCustomPrompt="1"/>
          </p:nvPr>
        </p:nvSpPr>
        <p:spPr>
          <a:xfrm>
            <a:off x="437669" y="546734"/>
            <a:ext cx="4349918" cy="813985"/>
          </a:xfrm>
        </p:spPr>
        <p:txBody>
          <a:bodyPr wrap="none" anchor="t" anchorCtr="0">
            <a:noAutofit/>
          </a:bodyPr>
          <a:lstStyle>
            <a:lvl1pPr>
              <a:lnSpc>
                <a:spcPct val="90000"/>
              </a:lnSpc>
              <a:defRPr sz="2500">
                <a:solidFill>
                  <a:schemeClr val="bg1"/>
                </a:solidFill>
                <a:latin typeface="+mj-lt"/>
              </a:defRPr>
            </a:lvl1pPr>
          </a:lstStyle>
          <a:p>
            <a:r>
              <a:rPr lang="en-GB" dirty="0" smtClean="0"/>
              <a:t>Click to edit title</a:t>
            </a:r>
            <a:endParaRPr lang="en-US" dirty="0"/>
          </a:p>
        </p:txBody>
      </p:sp>
    </p:spTree>
    <p:extLst>
      <p:ext uri="{BB962C8B-B14F-4D97-AF65-F5344CB8AC3E}">
        <p14:creationId xmlns:p14="http://schemas.microsoft.com/office/powerpoint/2010/main" val="3528887019"/>
      </p:ext>
    </p:extLst>
  </p:cSld>
  <p:clrMapOvr>
    <a:overrideClrMapping bg1="dk1" tx1="lt1" bg2="dk2" tx2="lt2" accent1="accent1" accent2="accent2" accent3="accent3" accent4="accent4" accent5="accent5" accent6="accent6" hlink="hlink" folHlink="folHlink"/>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Multiple photo">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3668713" y="233363"/>
            <a:ext cx="326866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0" name="Rectangle 9"/>
          <p:cNvSpPr/>
          <p:nvPr/>
        </p:nvSpPr>
        <p:spPr>
          <a:xfrm>
            <a:off x="334963" y="233363"/>
            <a:ext cx="328771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1" name="Rectangle 10"/>
          <p:cNvSpPr/>
          <p:nvPr/>
        </p:nvSpPr>
        <p:spPr>
          <a:xfrm>
            <a:off x="6980238" y="233363"/>
            <a:ext cx="1838325" cy="9810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2" name="Rectangle 11"/>
          <p:cNvSpPr/>
          <p:nvPr/>
        </p:nvSpPr>
        <p:spPr>
          <a:xfrm>
            <a:off x="334963" y="2271713"/>
            <a:ext cx="2522537"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3" name="Rectangle 12"/>
          <p:cNvSpPr/>
          <p:nvPr/>
        </p:nvSpPr>
        <p:spPr>
          <a:xfrm>
            <a:off x="2911475" y="2271713"/>
            <a:ext cx="4025900"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4" name="Rectangle 13"/>
          <p:cNvSpPr/>
          <p:nvPr/>
        </p:nvSpPr>
        <p:spPr>
          <a:xfrm>
            <a:off x="6980238" y="1262063"/>
            <a:ext cx="1838325" cy="258286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5" name="Rectangle 14"/>
          <p:cNvSpPr/>
          <p:nvPr/>
        </p:nvSpPr>
        <p:spPr>
          <a:xfrm>
            <a:off x="6980238" y="3887788"/>
            <a:ext cx="1838325" cy="977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49" name="Picture Placeholder 25"/>
          <p:cNvSpPr>
            <a:spLocks noGrp="1"/>
          </p:cNvSpPr>
          <p:nvPr>
            <p:ph type="pic" sz="quarter" idx="11"/>
          </p:nvPr>
        </p:nvSpPr>
        <p:spPr>
          <a:xfrm>
            <a:off x="3668995" y="233363"/>
            <a:ext cx="326786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26" name="Picture Placeholder 25"/>
          <p:cNvSpPr>
            <a:spLocks noGrp="1"/>
          </p:cNvSpPr>
          <p:nvPr>
            <p:ph type="pic" sz="quarter" idx="10"/>
          </p:nvPr>
        </p:nvSpPr>
        <p:spPr>
          <a:xfrm>
            <a:off x="320828" y="233363"/>
            <a:ext cx="330200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1" name="Picture Placeholder 25"/>
          <p:cNvSpPr>
            <a:spLocks noGrp="1"/>
          </p:cNvSpPr>
          <p:nvPr>
            <p:ph type="pic" sz="quarter" idx="12"/>
          </p:nvPr>
        </p:nvSpPr>
        <p:spPr>
          <a:xfrm>
            <a:off x="6979833" y="233363"/>
            <a:ext cx="1838730" cy="981076"/>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3" name="Picture Placeholder 25"/>
          <p:cNvSpPr>
            <a:spLocks noGrp="1"/>
          </p:cNvSpPr>
          <p:nvPr>
            <p:ph type="pic" sz="quarter" idx="13"/>
          </p:nvPr>
        </p:nvSpPr>
        <p:spPr>
          <a:xfrm>
            <a:off x="320824" y="2271718"/>
            <a:ext cx="2537420"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5" name="Picture Placeholder 25"/>
          <p:cNvSpPr>
            <a:spLocks noGrp="1"/>
          </p:cNvSpPr>
          <p:nvPr>
            <p:ph type="pic" sz="quarter" idx="14"/>
          </p:nvPr>
        </p:nvSpPr>
        <p:spPr>
          <a:xfrm>
            <a:off x="2908334" y="2271718"/>
            <a:ext cx="4028516"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7" name="Picture Placeholder 25"/>
          <p:cNvSpPr>
            <a:spLocks noGrp="1"/>
          </p:cNvSpPr>
          <p:nvPr>
            <p:ph type="pic" sz="quarter" idx="15"/>
          </p:nvPr>
        </p:nvSpPr>
        <p:spPr>
          <a:xfrm>
            <a:off x="6979833" y="1257301"/>
            <a:ext cx="1838730" cy="2587058"/>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9" name="Picture Placeholder 25"/>
          <p:cNvSpPr>
            <a:spLocks noGrp="1"/>
          </p:cNvSpPr>
          <p:nvPr>
            <p:ph type="pic" sz="quarter" idx="16"/>
          </p:nvPr>
        </p:nvSpPr>
        <p:spPr>
          <a:xfrm>
            <a:off x="6979833" y="3887223"/>
            <a:ext cx="1838730" cy="978694"/>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1602761312"/>
      </p:ext>
    </p:extLst>
  </p:cSld>
  <p:clrMapOvr>
    <a:overrideClrMapping bg1="dk1" tx1="lt1" bg2="dk2" tx2="lt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4686166"/>
      </p:ext>
    </p:extLst>
  </p:cSld>
  <p:clrMapOvr>
    <a:overrideClrMapping bg1="lt1" tx1="dk1" bg2="lt2" tx2="dk2" accent1="accent1" accent2="accent2" accent3="accent3" accent4="accent4" accent5="accent5" accent6="accent6" hlink="hlink" folHlink="folHlink"/>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Wide screen video">
    <p:bg>
      <p:bgPr>
        <a:solidFill>
          <a:schemeClr val="tx1"/>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528638" y="582930"/>
            <a:ext cx="8164931"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lt1"/>
                </a:solidFill>
                <a:latin typeface="+mn-lt"/>
                <a:ea typeface="+mn-ea"/>
                <a:cs typeface="CiscoSans"/>
              </a:defRPr>
            </a:lvl1pPr>
          </a:lstStyle>
          <a:p>
            <a:pPr lvl="0"/>
            <a:r>
              <a:rPr lang="en-US" noProof="0" smtClean="0"/>
              <a:t>Click icon to add media</a:t>
            </a:r>
            <a:endParaRPr lang="en-US" noProof="0" dirty="0"/>
          </a:p>
        </p:txBody>
      </p:sp>
    </p:spTree>
    <p:extLst>
      <p:ext uri="{BB962C8B-B14F-4D97-AF65-F5344CB8AC3E}">
        <p14:creationId xmlns:p14="http://schemas.microsoft.com/office/powerpoint/2010/main" val="1682704720"/>
      </p:ext>
    </p:extLst>
  </p:cSld>
  <p:clrMapOvr>
    <a:overrideClrMapping bg1="dk1" tx1="lt1" bg2="dk2" tx2="lt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tandard video">
    <p:bg>
      <p:bgPr>
        <a:solidFill>
          <a:schemeClr val="tx1"/>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179339" y="584002"/>
            <a:ext cx="4424562"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n-lt"/>
                <a:ea typeface="+mn-ea"/>
                <a:cs typeface="CiscoSans"/>
              </a:defRPr>
            </a:lvl1pPr>
          </a:lstStyle>
          <a:p>
            <a:pPr lvl="0"/>
            <a:r>
              <a:rPr lang="en-US" noProof="0" smtClean="0"/>
              <a:t>Click icon to add media</a:t>
            </a:r>
            <a:endParaRPr lang="en-US" noProof="0" dirty="0"/>
          </a:p>
        </p:txBody>
      </p:sp>
    </p:spTree>
    <p:extLst>
      <p:ext uri="{BB962C8B-B14F-4D97-AF65-F5344CB8AC3E}">
        <p14:creationId xmlns:p14="http://schemas.microsoft.com/office/powerpoint/2010/main" val="531989282"/>
      </p:ext>
    </p:extLst>
  </p:cSld>
  <p:clrMapOvr>
    <a:overrideClrMapping bg1="dk1" tx1="lt1" bg2="dk2" tx2="lt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gradFill rotWithShape="1">
          <a:gsLst>
            <a:gs pos="0">
              <a:srgbClr val="35A2D6"/>
            </a:gs>
            <a:gs pos="999">
              <a:srgbClr val="35A2D6"/>
            </a:gs>
            <a:gs pos="100000">
              <a:srgbClr val="2968AF"/>
            </a:gs>
          </a:gsLst>
          <a:lin ang="5400000"/>
        </a:gradFill>
        <a:effectLst/>
      </p:bgPr>
    </p:bg>
    <p:spTree>
      <p:nvGrpSpPr>
        <p:cNvPr id="1" name=""/>
        <p:cNvGrpSpPr/>
        <p:nvPr/>
      </p:nvGrpSpPr>
      <p:grpSpPr>
        <a:xfrm>
          <a:off x="0" y="0"/>
          <a:ext cx="0" cy="0"/>
          <a:chOff x="0" y="0"/>
          <a:chExt cx="0" cy="0"/>
        </a:xfrm>
      </p:grpSpPr>
      <p:pic>
        <p:nvPicPr>
          <p:cNvPr id="2"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descr="pref_1-line_logo+tagline-rt-white-CMYK.ai"/>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2088" y="1643063"/>
            <a:ext cx="875982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8759565"/>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1_Closing_Photo">
    <p:spTree>
      <p:nvGrpSpPr>
        <p:cNvPr id="1" name=""/>
        <p:cNvGrpSpPr/>
        <p:nvPr/>
      </p:nvGrpSpPr>
      <p:grpSpPr>
        <a:xfrm>
          <a:off x="0" y="0"/>
          <a:ext cx="0" cy="0"/>
          <a:chOff x="0" y="0"/>
          <a:chExt cx="0" cy="0"/>
        </a:xfrm>
      </p:grpSpPr>
      <p:pic>
        <p:nvPicPr>
          <p:cNvPr id="16" name="Picture Placeholder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216" y="-2571"/>
            <a:ext cx="9150431" cy="5148643"/>
          </a:xfrm>
          <a:prstGeom prst="rect">
            <a:avLst/>
          </a:prstGeom>
        </p:spPr>
      </p:pic>
      <p:pic>
        <p:nvPicPr>
          <p:cNvPr id="17" name="Picture 16" descr="pref_1-line_logo+tagline-rt-white-CMYK.ai"/>
          <p:cNvPicPr>
            <a:picLocks noChangeAspect="1"/>
          </p:cNvPicPr>
          <p:nvPr userDrawn="1"/>
        </p:nvPicPr>
        <p:blipFill>
          <a:blip r:embed="rId3">
            <a:duotone>
              <a:prstClr val="black"/>
              <a:schemeClr val="accent3">
                <a:tint val="45000"/>
                <a:satMod val="400000"/>
              </a:schemeClr>
            </a:duotone>
            <a:lum bright="-100000" contrast="-100000"/>
            <a:alphaModFix amt="60000"/>
            <a:extLst>
              <a:ext uri="{28A0092B-C50C-407E-A947-70E740481C1C}">
                <a14:useLocalDpi xmlns:a14="http://schemas.microsoft.com/office/drawing/2010/main"/>
              </a:ext>
            </a:extLst>
          </a:blip>
          <a:stretch>
            <a:fillRect/>
          </a:stretch>
        </p:blipFill>
        <p:spPr>
          <a:xfrm>
            <a:off x="191745" y="1643634"/>
            <a:ext cx="8760510" cy="1856232"/>
          </a:xfrm>
          <a:prstGeom prst="rect">
            <a:avLst/>
          </a:prstGeom>
        </p:spPr>
      </p:pic>
    </p:spTree>
    <p:extLst>
      <p:ext uri="{BB962C8B-B14F-4D97-AF65-F5344CB8AC3E}">
        <p14:creationId xmlns:p14="http://schemas.microsoft.com/office/powerpoint/2010/main" val="3991445859"/>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28650" y="1369219"/>
            <a:ext cx="7886700" cy="326350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E388F1E4-D3C4-F640-8433-D235ADCC5C26}" type="datetimeFigureOut">
              <a:rPr lang="en-US" smtClean="0"/>
              <a:t>7/1/16</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0700896C-63E5-FE44-A9CD-1AA4347AD70E}" type="slidenum">
              <a:rPr lang="en-US" smtClean="0"/>
              <a:t>‹#›</a:t>
            </a:fld>
            <a:endParaRPr lang="en-US"/>
          </a:p>
        </p:txBody>
      </p:sp>
    </p:spTree>
    <p:extLst>
      <p:ext uri="{BB962C8B-B14F-4D97-AF65-F5344CB8AC3E}">
        <p14:creationId xmlns:p14="http://schemas.microsoft.com/office/powerpoint/2010/main" val="36466927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quarter" idx="10"/>
          </p:nvPr>
        </p:nvSpPr>
        <p:spPr>
          <a:xfrm>
            <a:off x="414873" y="1200153"/>
            <a:ext cx="8204199" cy="33972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12350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6425" y="760134"/>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GB" dirty="0" smtClean="0"/>
              <a:t>Why are we here today?</a:t>
            </a:r>
            <a:endParaRPr lang="en-US" dirty="0"/>
          </a:p>
        </p:txBody>
      </p:sp>
      <p:sp>
        <p:nvSpPr>
          <p:cNvPr id="8" name="Rectangle 4"/>
          <p:cNvSpPr>
            <a:spLocks noChangeArrowheads="1"/>
          </p:cNvSpPr>
          <p:nvPr userDrawn="1"/>
        </p:nvSpPr>
        <p:spPr bwMode="ltGray">
          <a:xfrm>
            <a:off x="2822449" y="4741653"/>
            <a:ext cx="2658018" cy="154518"/>
          </a:xfrm>
          <a:prstGeom prst="rect">
            <a:avLst/>
          </a:prstGeom>
          <a:noFill/>
          <a:ln w="9525">
            <a:noFill/>
            <a:miter lim="800000"/>
            <a:headEnd/>
            <a:tailEnd/>
          </a:ln>
          <a:effectLst/>
        </p:spPr>
        <p:txBody>
          <a:bodyPr lIns="61586" tIns="30792" rIns="61586" bIns="30792" anchor="b">
            <a:spAutoFit/>
          </a:bodyPr>
          <a:lstStyle/>
          <a:p>
            <a:pPr algn="l" defTabSz="610744" fontAlgn="auto">
              <a:spcBef>
                <a:spcPts val="0"/>
              </a:spcBef>
              <a:spcAft>
                <a:spcPts val="0"/>
              </a:spcAft>
              <a:defRPr/>
            </a:pPr>
            <a:r>
              <a:rPr lang="en-US" sz="600" dirty="0">
                <a:solidFill>
                  <a:schemeClr val="bg1">
                    <a:alpha val="60000"/>
                  </a:schemeClr>
                </a:solidFill>
                <a:latin typeface="+mn-lt"/>
                <a:ea typeface="+mn-ea"/>
                <a:cs typeface="CiscoSans Thin"/>
              </a:rPr>
              <a:t>© </a:t>
            </a:r>
            <a:r>
              <a:rPr lang="en-US" sz="600" dirty="0" smtClean="0">
                <a:solidFill>
                  <a:schemeClr val="bg1">
                    <a:alpha val="60000"/>
                  </a:schemeClr>
                </a:solidFill>
                <a:latin typeface="+mn-lt"/>
                <a:ea typeface="+mn-ea"/>
                <a:cs typeface="CiscoSans Thin"/>
              </a:rPr>
              <a:t>2016  </a:t>
            </a:r>
            <a:r>
              <a:rPr lang="en-US" sz="600" dirty="0">
                <a:solidFill>
                  <a:schemeClr val="bg1">
                    <a:alpha val="60000"/>
                  </a:schemeClr>
                </a:solidFill>
                <a:latin typeface="+mn-lt"/>
                <a:ea typeface="+mn-ea"/>
                <a:cs typeface="CiscoSans Thin"/>
              </a:rPr>
              <a:t>Cisco and/or its affiliates. All rights reserved.   Cisco Confidential</a:t>
            </a:r>
          </a:p>
        </p:txBody>
      </p:sp>
      <p:pic>
        <p:nvPicPr>
          <p:cNvPr id="10" name="Picture 2" descr="C:\Users\spius\Pictures\cisco logo blue gradient.png"/>
          <p:cNvPicPr>
            <a:picLocks noChangeAspect="1" noChangeArrowheads="1"/>
          </p:cNvPicPr>
          <p:nvPr userDrawn="1"/>
        </p:nvPicPr>
        <p:blipFill>
          <a:blip r:embed="rId2" cstate="print">
            <a:biLevel thresh="25000"/>
            <a:alphaModFix amt="60000"/>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65366" y="4690921"/>
            <a:ext cx="1537194" cy="289637"/>
          </a:xfrm>
          <a:prstGeom prst="rect">
            <a:avLst/>
          </a:prstGeom>
        </p:spPr>
      </p:pic>
    </p:spTree>
    <p:extLst>
      <p:ext uri="{BB962C8B-B14F-4D97-AF65-F5344CB8AC3E}">
        <p14:creationId xmlns:p14="http://schemas.microsoft.com/office/powerpoint/2010/main" val="243105922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GB" dirty="0" smtClean="0"/>
              <a:t>Click to edit text</a:t>
            </a:r>
          </a:p>
        </p:txBody>
      </p:sp>
      <p:sp>
        <p:nvSpPr>
          <p:cNvPr id="4" name="Title Placeholder 5"/>
          <p:cNvSpPr>
            <a:spLocks noGrp="1"/>
          </p:cNvSpPr>
          <p:nvPr>
            <p:ph type="title" hasCustomPrompt="1"/>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a:lvl1pPr>
          </a:lstStyle>
          <a:p>
            <a:pPr lvl="0"/>
            <a:r>
              <a:rPr lang="en-US" dirty="0" smtClean="0"/>
              <a:t>Why are we here today?</a:t>
            </a:r>
            <a:endParaRPr lang="en-GB" dirty="0"/>
          </a:p>
        </p:txBody>
      </p:sp>
    </p:spTree>
    <p:extLst>
      <p:ext uri="{BB962C8B-B14F-4D97-AF65-F5344CB8AC3E}">
        <p14:creationId xmlns:p14="http://schemas.microsoft.com/office/powerpoint/2010/main" val="374916705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7830112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91442556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89660" y="895601"/>
            <a:ext cx="8398739"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411040712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28639" y="876359"/>
            <a:ext cx="8259762" cy="3168210"/>
          </a:xfrm>
          <a:prstGeom prst="rect">
            <a:avLst/>
          </a:prstGeom>
        </p:spPr>
        <p:txBody>
          <a:bodyPr lIns="91420" tIns="45710" rIns="91420" bIns="45710">
            <a:noAutofit/>
          </a:bodyPr>
          <a:lstStyle>
            <a:lvl1pPr marL="212400" indent="-392400">
              <a:lnSpc>
                <a:spcPts val="4440"/>
              </a:lnSpc>
              <a:spcBef>
                <a:spcPts val="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7413717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theme" Target="../theme/theme1.xml"/><Relationship Id="rId40" Type="http://schemas.openxmlformats.org/officeDocument/2006/relationships/image" Target="../media/image1.png"/><Relationship Id="rId41"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40">
            <a:extLst>
              <a:ext uri="{28A0092B-C50C-407E-A947-70E740481C1C}">
                <a14:useLocalDpi xmlns:a14="http://schemas.microsoft.com/office/drawing/2010/main" val="0"/>
              </a:ext>
            </a:extLst>
          </a:blip>
          <a:stretch>
            <a:fillRect/>
          </a:stretch>
        </p:blipFill>
        <p:spPr>
          <a:xfrm>
            <a:off x="7625751" y="4697113"/>
            <a:ext cx="1466491" cy="257445"/>
          </a:xfrm>
          <a:prstGeom prst="rect">
            <a:avLst/>
          </a:prstGeom>
        </p:spPr>
      </p:pic>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smtClean="0"/>
              <a:t>Title Goes Here</a:t>
            </a:r>
            <a:endParaRPr lang="en-GB" dirty="0"/>
          </a:p>
        </p:txBody>
      </p:sp>
      <p:sp>
        <p:nvSpPr>
          <p:cNvPr id="13" name="Rectangle 4"/>
          <p:cNvSpPr>
            <a:spLocks noChangeArrowheads="1"/>
          </p:cNvSpPr>
          <p:nvPr/>
        </p:nvSpPr>
        <p:spPr bwMode="ltGray">
          <a:xfrm>
            <a:off x="2806259" y="4736431"/>
            <a:ext cx="2658018" cy="154518"/>
          </a:xfrm>
          <a:prstGeom prst="rect">
            <a:avLst/>
          </a:prstGeom>
          <a:noFill/>
          <a:ln w="9525">
            <a:noFill/>
            <a:miter lim="800000"/>
            <a:headEnd/>
            <a:tailEnd/>
          </a:ln>
          <a:effectLst/>
        </p:spPr>
        <p:txBody>
          <a:bodyPr lIns="61586" tIns="30792" rIns="61586" bIns="30792" anchor="b">
            <a:spAutoFit/>
          </a:bodyPr>
          <a:lstStyle/>
          <a:p>
            <a:pPr algn="ctr" defTabSz="610744" fontAlgn="auto">
              <a:spcBef>
                <a:spcPts val="0"/>
              </a:spcBef>
              <a:spcAft>
                <a:spcPts val="0"/>
              </a:spcAft>
              <a:defRPr/>
            </a:pPr>
            <a:r>
              <a:rPr lang="en-US" sz="600" dirty="0">
                <a:solidFill>
                  <a:srgbClr val="000000">
                    <a:alpha val="25000"/>
                  </a:srgbClr>
                </a:solidFill>
                <a:latin typeface="+mn-lt"/>
                <a:ea typeface="+mn-ea"/>
                <a:cs typeface="CiscoSans Thin"/>
              </a:rPr>
              <a:t>© </a:t>
            </a:r>
            <a:r>
              <a:rPr lang="en-US" sz="600" dirty="0" smtClean="0">
                <a:solidFill>
                  <a:srgbClr val="000000">
                    <a:alpha val="25000"/>
                  </a:srgbClr>
                </a:solidFill>
                <a:latin typeface="+mn-lt"/>
                <a:ea typeface="+mn-ea"/>
                <a:cs typeface="CiscoSans Thin"/>
              </a:rPr>
              <a:t>2016  </a:t>
            </a:r>
            <a:r>
              <a:rPr lang="en-US" sz="600" dirty="0">
                <a:solidFill>
                  <a:srgbClr val="000000">
                    <a:alpha val="25000"/>
                  </a:srgbClr>
                </a:solidFill>
                <a:latin typeface="+mn-lt"/>
                <a:ea typeface="+mn-ea"/>
                <a:cs typeface="CiscoSans Thin"/>
              </a:rPr>
              <a:t>Cisco and/or its affiliates. All rights reserved.   Cisco Confidential</a:t>
            </a:r>
          </a:p>
        </p:txBody>
      </p:sp>
      <p:pic>
        <p:nvPicPr>
          <p:cNvPr id="7" name="Picture 2" descr="C:\Users\spius\Pictures\cisco logo blue gradient.png"/>
          <p:cNvPicPr>
            <a:picLocks noChangeAspect="1" noChangeArrowheads="1"/>
          </p:cNvPicPr>
          <p:nvPr/>
        </p:nvPicPr>
        <p:blipFill>
          <a:blip r:embed="rId41" cstate="print">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81" r:id="rId6"/>
    <p:sldLayoutId id="2147483880" r:id="rId7"/>
    <p:sldLayoutId id="2147483905" r:id="rId8"/>
    <p:sldLayoutId id="2147483906" r:id="rId9"/>
    <p:sldLayoutId id="2147483879" r:id="rId10"/>
    <p:sldLayoutId id="2147483883" r:id="rId11"/>
    <p:sldLayoutId id="2147483886" r:id="rId12"/>
    <p:sldLayoutId id="2147483887" r:id="rId13"/>
    <p:sldLayoutId id="2147483884" r:id="rId14"/>
    <p:sldLayoutId id="2147483885" r:id="rId15"/>
    <p:sldLayoutId id="2147483907" r:id="rId16"/>
    <p:sldLayoutId id="2147483889" r:id="rId17"/>
    <p:sldLayoutId id="2147483890" r:id="rId18"/>
    <p:sldLayoutId id="2147483891" r:id="rId19"/>
    <p:sldLayoutId id="2147483892" r:id="rId20"/>
    <p:sldLayoutId id="2147483893" r:id="rId21"/>
    <p:sldLayoutId id="2147483917" r:id="rId22"/>
    <p:sldLayoutId id="2147483918" r:id="rId23"/>
    <p:sldLayoutId id="2147483895" r:id="rId24"/>
    <p:sldLayoutId id="2147483871" r:id="rId25"/>
    <p:sldLayoutId id="2147483898" r:id="rId26"/>
    <p:sldLayoutId id="2147483908" r:id="rId27"/>
    <p:sldLayoutId id="2147483909" r:id="rId28"/>
    <p:sldLayoutId id="2147483910" r:id="rId29"/>
    <p:sldLayoutId id="2147483911" r:id="rId30"/>
    <p:sldLayoutId id="2147483914" r:id="rId31"/>
    <p:sldLayoutId id="2147483896" r:id="rId32"/>
    <p:sldLayoutId id="2147483912" r:id="rId33"/>
    <p:sldLayoutId id="2147483913" r:id="rId34"/>
    <p:sldLayoutId id="2147483897" r:id="rId35"/>
    <p:sldLayoutId id="2147483920" r:id="rId36"/>
    <p:sldLayoutId id="2147483921" r:id="rId37"/>
    <p:sldLayoutId id="2147483922" r:id="rId38"/>
  </p:sldLayoutIdLst>
  <p:transition xmlns:p14="http://schemas.microsoft.com/office/powerpoint/2010/main" spd="slow">
    <p:wipe/>
  </p:transition>
  <p:timing>
    <p:tnLst>
      <p:par>
        <p:cTn xmlns:p14="http://schemas.microsoft.com/office/powerpoint/2010/main" id="1" dur="indefinite" restart="never" nodeType="tmRoot"/>
      </p:par>
    </p:tnLst>
  </p:timing>
  <p:txStyles>
    <p:titleStyle>
      <a:lvl1pPr algn="l" defTabSz="684213"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png"/><Relationship Id="rId5" Type="http://schemas.openxmlformats.org/officeDocument/2006/relationships/image" Target="../media/image12.png"/><Relationship Id="rId1" Type="http://schemas.openxmlformats.org/officeDocument/2006/relationships/slideLayout" Target="../slideLayouts/slideLayout38.xml"/><Relationship Id="rId2"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7.pn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8.pn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21.png"/><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22.png"/><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hyperlink" Target="http://immunet-janus-helpdoc.s3.amazonaws.com/FireAMPDeploymentStrategy.pdf" TargetMode="External"/><Relationship Id="rId4" Type="http://schemas.openxmlformats.org/officeDocument/2006/relationships/image" Target="../media/image14.png"/><Relationship Id="rId1" Type="http://schemas.openxmlformats.org/officeDocument/2006/relationships/slideLayout" Target="../slideLayouts/slideLayout37.xml"/><Relationship Id="rId2" Type="http://schemas.openxmlformats.org/officeDocument/2006/relationships/hyperlink" Target="https://www.cisco.com/c/en/us/support/docs/security/sourcefire-amp-appliances/118121-technote-sourcefire-00.html"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1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24.tiff"/><Relationship Id="rId3" Type="http://schemas.openxmlformats.org/officeDocument/2006/relationships/image" Target="../media/image1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25.tiff"/><Relationship Id="rId3"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image" Target="../media/image27.tiff"/><Relationship Id="rId4" Type="http://schemas.openxmlformats.org/officeDocument/2006/relationships/image" Target="../media/image14.png"/><Relationship Id="rId1" Type="http://schemas.openxmlformats.org/officeDocument/2006/relationships/slideLayout" Target="../slideLayouts/slideLayout37.xml"/><Relationship Id="rId2" Type="http://schemas.openxmlformats.org/officeDocument/2006/relationships/image" Target="../media/image26.tiff"/></Relationships>
</file>

<file path=ppt/slides/_rels/slide28.xml.rels><?xml version="1.0" encoding="UTF-8" standalone="yes"?>
<Relationships xmlns="http://schemas.openxmlformats.org/package/2006/relationships"><Relationship Id="rId3" Type="http://schemas.openxmlformats.org/officeDocument/2006/relationships/image" Target="../media/image29.tiff"/><Relationship Id="rId4" Type="http://schemas.openxmlformats.org/officeDocument/2006/relationships/image" Target="../media/image14.png"/><Relationship Id="rId1" Type="http://schemas.openxmlformats.org/officeDocument/2006/relationships/slideLayout" Target="../slideLayouts/slideLayout37.xml"/><Relationship Id="rId2" Type="http://schemas.openxmlformats.org/officeDocument/2006/relationships/image" Target="../media/image28.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30.tiff"/><Relationship Id="rId3"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hyperlink" Target="https://curl.haxx.se/download.html" TargetMode="External"/><Relationship Id="rId4" Type="http://schemas.openxmlformats.org/officeDocument/2006/relationships/hyperlink" Target="https://policy.amp.cisco.com/policy/company/%3CBusiness" TargetMode="External"/><Relationship Id="rId5" Type="http://schemas.openxmlformats.org/officeDocument/2006/relationships/image" Target="../media/image14.png"/><Relationship Id="rId1" Type="http://schemas.openxmlformats.org/officeDocument/2006/relationships/slideLayout" Target="../slideLayouts/slideLayout37.xml"/><Relationship Id="rId2" Type="http://schemas.openxmlformats.org/officeDocument/2006/relationships/notesSlide" Target="../notesSlides/notesSlide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hyperlink" Target="https://communities.cisco.com/docs/DOC-66154"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s>
</file>

<file path=ppt/slides/_rels/slide37.xml.rels><?xml version="1.0" encoding="UTF-8" standalone="yes"?>
<Relationships xmlns="http://schemas.openxmlformats.org/package/2006/relationships"><Relationship Id="rId11" Type="http://schemas.microsoft.com/office/2007/relationships/hdphoto" Target="../media/hdphoto1.wdp"/><Relationship Id="rId12" Type="http://schemas.openxmlformats.org/officeDocument/2006/relationships/image" Target="../media/image39.emf"/><Relationship Id="rId13" Type="http://schemas.openxmlformats.org/officeDocument/2006/relationships/image" Target="../media/image40.emf"/><Relationship Id="rId14" Type="http://schemas.openxmlformats.org/officeDocument/2006/relationships/image" Target="../media/image41.png"/><Relationship Id="rId15" Type="http://schemas.openxmlformats.org/officeDocument/2006/relationships/image" Target="../media/image42.png"/><Relationship Id="rId16" Type="http://schemas.openxmlformats.org/officeDocument/2006/relationships/image" Target="../media/image43.png"/><Relationship Id="rId17" Type="http://schemas.openxmlformats.org/officeDocument/2006/relationships/image" Target="../media/image44.png"/><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emf"/><Relationship Id="rId7" Type="http://schemas.openxmlformats.org/officeDocument/2006/relationships/image" Target="../media/image35.emf"/><Relationship Id="rId8" Type="http://schemas.openxmlformats.org/officeDocument/2006/relationships/image" Target="../media/image36.emf"/><Relationship Id="rId9" Type="http://schemas.openxmlformats.org/officeDocument/2006/relationships/image" Target="../media/image37.emf"/><Relationship Id="rId10" Type="http://schemas.openxmlformats.org/officeDocument/2006/relationships/image" Target="../media/image38.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0.xml"/><Relationship Id="rId3" Type="http://schemas.openxmlformats.org/officeDocument/2006/relationships/image" Target="../media/image4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4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6.xml"/><Relationship Id="rId3" Type="http://schemas.openxmlformats.org/officeDocument/2006/relationships/image" Target="../media/image4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0.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15.xml"/><Relationship Id="rId2" Type="http://schemas.openxmlformats.org/officeDocument/2006/relationships/image" Target="../media/image1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smtClean="0"/>
              <a:t>Achieving Success in the Endpoint</a:t>
            </a:r>
            <a:endParaRPr lang="en-US" dirty="0"/>
          </a:p>
        </p:txBody>
      </p:sp>
      <p:sp>
        <p:nvSpPr>
          <p:cNvPr id="3" name="Title 2"/>
          <p:cNvSpPr>
            <a:spLocks noGrp="1"/>
          </p:cNvSpPr>
          <p:nvPr>
            <p:ph type="ctrTitle"/>
          </p:nvPr>
        </p:nvSpPr>
        <p:spPr/>
        <p:txBody>
          <a:bodyPr/>
          <a:lstStyle/>
          <a:p>
            <a:r>
              <a:rPr lang="en-US" altLang="ja-JP" dirty="0">
                <a:latin typeface="ＭＳ Ｐゴシック"/>
                <a:ea typeface="ＭＳ Ｐゴシック"/>
                <a:cs typeface="ＭＳ Ｐゴシック"/>
              </a:rPr>
              <a:t>AMP</a:t>
            </a:r>
            <a:r>
              <a:rPr lang="ja-JP" altLang="en-US" dirty="0" smtClean="0">
                <a:latin typeface="ＭＳ Ｐゴシック"/>
                <a:ea typeface="ＭＳ Ｐゴシック"/>
                <a:cs typeface="ＭＳ Ｐゴシック"/>
              </a:rPr>
              <a:t>ベストプラクティス</a:t>
            </a:r>
            <a:r>
              <a:rPr lang="en-US" altLang="ja-JP" dirty="0" smtClean="0">
                <a:latin typeface="ＭＳ Ｐゴシック"/>
                <a:ea typeface="ＭＳ Ｐゴシック"/>
                <a:cs typeface="ＭＳ Ｐゴシック"/>
              </a:rPr>
              <a:t/>
            </a:r>
            <a:br>
              <a:rPr lang="en-US" altLang="ja-JP" dirty="0" smtClean="0">
                <a:latin typeface="ＭＳ Ｐゴシック"/>
                <a:ea typeface="ＭＳ Ｐゴシック"/>
                <a:cs typeface="ＭＳ Ｐゴシック"/>
              </a:rPr>
            </a:br>
            <a:r>
              <a:rPr lang="ja-JP" altLang="en-US" dirty="0" smtClean="0">
                <a:latin typeface="ＭＳ Ｐゴシック"/>
                <a:ea typeface="ＭＳ Ｐゴシック"/>
                <a:cs typeface="ＭＳ Ｐゴシック"/>
              </a:rPr>
              <a:t>＆</a:t>
            </a:r>
            <a:r>
              <a:rPr lang="ja-JP" altLang="en-US" dirty="0">
                <a:latin typeface="ＭＳ Ｐゴシック"/>
                <a:ea typeface="ＭＳ Ｐゴシック"/>
                <a:cs typeface="ＭＳ Ｐゴシック"/>
              </a:rPr>
              <a:t>アップデート</a:t>
            </a:r>
            <a:endParaRPr lang="en-US" dirty="0">
              <a:latin typeface="ＭＳ Ｐゴシック"/>
              <a:ea typeface="ＭＳ Ｐゴシック"/>
              <a:cs typeface="ＭＳ Ｐゴシック"/>
            </a:endParaRPr>
          </a:p>
        </p:txBody>
      </p:sp>
      <p:sp>
        <p:nvSpPr>
          <p:cNvPr id="5" name="Text Placeholder 4"/>
          <p:cNvSpPr>
            <a:spLocks noGrp="1"/>
          </p:cNvSpPr>
          <p:nvPr>
            <p:ph type="body" sz="quarter" idx="11"/>
          </p:nvPr>
        </p:nvSpPr>
        <p:spPr>
          <a:xfrm>
            <a:off x="469496" y="4021856"/>
            <a:ext cx="8296421" cy="288131"/>
          </a:xfrm>
        </p:spPr>
        <p:txBody>
          <a:bodyPr/>
          <a:lstStyle/>
          <a:p>
            <a:r>
              <a:rPr lang="en-US" altLang="ja-JP" dirty="0" smtClean="0"/>
              <a:t>CSE GSSO</a:t>
            </a:r>
            <a:endParaRPr lang="en-US" dirty="0"/>
          </a:p>
        </p:txBody>
      </p:sp>
      <p:sp>
        <p:nvSpPr>
          <p:cNvPr id="7" name="Subtitle 6"/>
          <p:cNvSpPr>
            <a:spLocks noGrp="1"/>
          </p:cNvSpPr>
          <p:nvPr>
            <p:ph type="subTitle" idx="1"/>
          </p:nvPr>
        </p:nvSpPr>
        <p:spPr/>
        <p:txBody>
          <a:bodyPr/>
          <a:lstStyle/>
          <a:p>
            <a:r>
              <a:rPr lang="ja-JP" altLang="en-US" dirty="0" smtClean="0"/>
              <a:t>吉池克史</a:t>
            </a:r>
            <a:endParaRPr lang="en-US" dirty="0"/>
          </a:p>
        </p:txBody>
      </p:sp>
      <p:sp>
        <p:nvSpPr>
          <p:cNvPr id="8" name="Text Placeholder 7"/>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2516876304"/>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3572" y="755119"/>
            <a:ext cx="9139238" cy="380302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86"/>
            <a:endParaRPr lang="en-US" sz="1799" dirty="0">
              <a:solidFill>
                <a:prstClr val="white"/>
              </a:solidFill>
            </a:endParaRPr>
          </a:p>
        </p:txBody>
      </p:sp>
      <p:sp>
        <p:nvSpPr>
          <p:cNvPr id="323" name="Rectangle 322"/>
          <p:cNvSpPr/>
          <p:nvPr/>
        </p:nvSpPr>
        <p:spPr bwMode="auto">
          <a:xfrm>
            <a:off x="822636" y="3352600"/>
            <a:ext cx="2988019" cy="1180792"/>
          </a:xfrm>
          <a:prstGeom prst="rect">
            <a:avLst/>
          </a:prstGeom>
          <a:solidFill>
            <a:srgbClr val="FF9933">
              <a:alpha val="16000"/>
            </a:srgbClr>
          </a:solidFill>
          <a:ln>
            <a:solidFill>
              <a:srgbClr val="7F7F7F"/>
            </a:solid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square" lIns="68562" tIns="34281" rIns="68562" bIns="34281" numCol="1" rtlCol="0" anchor="ctr" anchorCtr="0" compatLnSpc="1">
            <a:prstTxWarp prst="textNoShape">
              <a:avLst/>
            </a:prstTxWarp>
            <a:noAutofit/>
          </a:bodyPr>
          <a:lstStyle/>
          <a:p>
            <a:pPr algn="ctr" defTabSz="457086">
              <a:lnSpc>
                <a:spcPct val="90000"/>
              </a:lnSpc>
              <a:spcBef>
                <a:spcPct val="50000"/>
              </a:spcBef>
            </a:pPr>
            <a:endParaRPr lang="en-US" sz="1799" dirty="0">
              <a:solidFill>
                <a:prstClr val="black"/>
              </a:solidFill>
              <a:ea typeface="ＭＳ Ｐゴシック" charset="-128"/>
              <a:cs typeface="ＭＳ Ｐゴシック" charset="-128"/>
            </a:endParaRPr>
          </a:p>
        </p:txBody>
      </p:sp>
      <p:sp>
        <p:nvSpPr>
          <p:cNvPr id="195" name="Rectangle 194"/>
          <p:cNvSpPr/>
          <p:nvPr/>
        </p:nvSpPr>
        <p:spPr bwMode="auto">
          <a:xfrm>
            <a:off x="3815719" y="3352598"/>
            <a:ext cx="3802697" cy="1168096"/>
          </a:xfrm>
          <a:prstGeom prst="rect">
            <a:avLst/>
          </a:prstGeom>
          <a:solidFill>
            <a:srgbClr val="FF9933">
              <a:alpha val="16000"/>
            </a:srgbClr>
          </a:solidFill>
          <a:ln>
            <a:solidFill>
              <a:srgbClr val="7F7F7F"/>
            </a:solid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square" lIns="68562" tIns="34281" rIns="68562" bIns="34281" numCol="1" rtlCol="0" anchor="ctr" anchorCtr="0" compatLnSpc="1">
            <a:prstTxWarp prst="textNoShape">
              <a:avLst/>
            </a:prstTxWarp>
            <a:noAutofit/>
          </a:bodyPr>
          <a:lstStyle/>
          <a:p>
            <a:pPr algn="ctr" defTabSz="457086">
              <a:lnSpc>
                <a:spcPct val="90000"/>
              </a:lnSpc>
              <a:spcBef>
                <a:spcPct val="50000"/>
              </a:spcBef>
            </a:pPr>
            <a:endParaRPr lang="en-US" sz="1799" dirty="0">
              <a:solidFill>
                <a:prstClr val="black"/>
              </a:solidFill>
              <a:ea typeface="ＭＳ Ｐゴシック" charset="-128"/>
              <a:cs typeface="ＭＳ Ｐゴシック" charset="-128"/>
            </a:endParaRPr>
          </a:p>
        </p:txBody>
      </p:sp>
      <p:sp>
        <p:nvSpPr>
          <p:cNvPr id="60" name="Rectangle 59"/>
          <p:cNvSpPr/>
          <p:nvPr/>
        </p:nvSpPr>
        <p:spPr bwMode="auto">
          <a:xfrm>
            <a:off x="836387" y="1321129"/>
            <a:ext cx="2988019" cy="1193489"/>
          </a:xfrm>
          <a:prstGeom prst="rect">
            <a:avLst/>
          </a:prstGeom>
          <a:solidFill>
            <a:srgbClr val="FF9933">
              <a:alpha val="15686"/>
            </a:srgbClr>
          </a:solidFill>
          <a:ln>
            <a:solidFill>
              <a:srgbClr val="7F7F7F"/>
            </a:solid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square" lIns="68562" tIns="34281" rIns="68562" bIns="34281" numCol="1" rtlCol="0" anchor="ctr" anchorCtr="0" compatLnSpc="1">
            <a:prstTxWarp prst="textNoShape">
              <a:avLst/>
            </a:prstTxWarp>
            <a:noAutofit/>
          </a:bodyPr>
          <a:lstStyle/>
          <a:p>
            <a:pPr algn="ctr" defTabSz="457086">
              <a:lnSpc>
                <a:spcPct val="90000"/>
              </a:lnSpc>
              <a:spcBef>
                <a:spcPct val="50000"/>
              </a:spcBef>
            </a:pPr>
            <a:endParaRPr lang="en-US" sz="1799" dirty="0">
              <a:solidFill>
                <a:prstClr val="black"/>
              </a:solidFill>
              <a:ea typeface="ＭＳ Ｐゴシック" charset="-128"/>
              <a:cs typeface="ＭＳ Ｐゴシック" charset="-128"/>
            </a:endParaRPr>
          </a:p>
        </p:txBody>
      </p:sp>
      <p:cxnSp>
        <p:nvCxnSpPr>
          <p:cNvPr id="187" name="Curved Connector 186"/>
          <p:cNvCxnSpPr/>
          <p:nvPr/>
        </p:nvCxnSpPr>
        <p:spPr bwMode="auto">
          <a:xfrm>
            <a:off x="883147" y="3938011"/>
            <a:ext cx="2927507" cy="393635"/>
          </a:xfrm>
          <a:prstGeom prst="curvedConnector3">
            <a:avLst>
              <a:gd name="adj1" fmla="val 50000"/>
            </a:avLst>
          </a:prstGeom>
          <a:noFill/>
          <a:ln w="130175" cap="flat" cmpd="sng" algn="ctr">
            <a:solidFill>
              <a:srgbClr val="C00000"/>
            </a:solidFill>
            <a:prstDash val="solid"/>
            <a:round/>
            <a:headEnd type="none" w="med" len="med"/>
            <a:tailEnd type="triangle" w="med" len="med"/>
          </a:ln>
          <a:effectLst/>
        </p:spPr>
      </p:cxnSp>
      <p:cxnSp>
        <p:nvCxnSpPr>
          <p:cNvPr id="188" name="Curved Connector 187"/>
          <p:cNvCxnSpPr/>
          <p:nvPr/>
        </p:nvCxnSpPr>
        <p:spPr bwMode="auto">
          <a:xfrm flipV="1">
            <a:off x="829523" y="3601012"/>
            <a:ext cx="2981132" cy="327352"/>
          </a:xfrm>
          <a:prstGeom prst="curvedConnector3">
            <a:avLst>
              <a:gd name="adj1" fmla="val 50000"/>
            </a:avLst>
          </a:prstGeom>
          <a:noFill/>
          <a:ln w="130175" cap="flat" cmpd="sng" algn="ctr">
            <a:solidFill>
              <a:srgbClr val="C00000"/>
            </a:solidFill>
            <a:prstDash val="solid"/>
            <a:round/>
            <a:headEnd type="none" w="med" len="med"/>
            <a:tailEnd type="triangle" w="med" len="med"/>
          </a:ln>
          <a:effectLst/>
        </p:spPr>
      </p:cxnSp>
      <p:cxnSp>
        <p:nvCxnSpPr>
          <p:cNvPr id="189" name="Curved Connector 188"/>
          <p:cNvCxnSpPr/>
          <p:nvPr/>
        </p:nvCxnSpPr>
        <p:spPr bwMode="auto">
          <a:xfrm flipV="1">
            <a:off x="842740" y="3912436"/>
            <a:ext cx="5989997" cy="25847"/>
          </a:xfrm>
          <a:prstGeom prst="curvedConnector3">
            <a:avLst>
              <a:gd name="adj1" fmla="val 50000"/>
            </a:avLst>
          </a:prstGeom>
          <a:noFill/>
          <a:ln w="130175" cap="flat" cmpd="sng" algn="ctr">
            <a:solidFill>
              <a:srgbClr val="7F7F7F"/>
            </a:solidFill>
            <a:prstDash val="solid"/>
            <a:round/>
            <a:headEnd type="none" w="med" len="med"/>
            <a:tailEnd type="triangle" w="med" len="med"/>
          </a:ln>
          <a:effectLst/>
        </p:spPr>
      </p:cxnSp>
      <p:grpSp>
        <p:nvGrpSpPr>
          <p:cNvPr id="2" name="Group 788"/>
          <p:cNvGrpSpPr>
            <a:grpSpLocks/>
          </p:cNvGrpSpPr>
          <p:nvPr/>
        </p:nvGrpSpPr>
        <p:grpSpPr bwMode="auto">
          <a:xfrm>
            <a:off x="6911906" y="3379018"/>
            <a:ext cx="582309" cy="361856"/>
            <a:chOff x="432" y="3210"/>
            <a:chExt cx="693" cy="575"/>
          </a:xfrm>
        </p:grpSpPr>
        <p:grpSp>
          <p:nvGrpSpPr>
            <p:cNvPr id="3" name="Group 789"/>
            <p:cNvGrpSpPr>
              <a:grpSpLocks noChangeAspect="1"/>
            </p:cNvGrpSpPr>
            <p:nvPr/>
          </p:nvGrpSpPr>
          <p:grpSpPr bwMode="auto">
            <a:xfrm>
              <a:off x="768" y="3216"/>
              <a:ext cx="357" cy="405"/>
              <a:chOff x="2899" y="1630"/>
              <a:chExt cx="787" cy="893"/>
            </a:xfrm>
          </p:grpSpPr>
          <p:sp>
            <p:nvSpPr>
              <p:cNvPr id="208" name="AutoShape 790"/>
              <p:cNvSpPr>
                <a:spLocks noChangeAspect="1" noChangeArrowheads="1" noTextEdit="1"/>
              </p:cNvSpPr>
              <p:nvPr/>
            </p:nvSpPr>
            <p:spPr bwMode="auto">
              <a:xfrm>
                <a:off x="2899" y="1630"/>
                <a:ext cx="787" cy="893"/>
              </a:xfrm>
              <a:prstGeom prst="rect">
                <a:avLst/>
              </a:prstGeom>
              <a:noFill/>
              <a:ln w="9525">
                <a:noFill/>
                <a:miter lim="800000"/>
                <a:headEnd/>
                <a:tailEnd/>
              </a:ln>
            </p:spPr>
            <p:txBody>
              <a:bodyPr/>
              <a:lstStyle/>
              <a:p>
                <a:pPr defTabSz="457086"/>
                <a:endParaRPr lang="en-US" sz="1799">
                  <a:solidFill>
                    <a:prstClr val="black"/>
                  </a:solidFill>
                </a:endParaRPr>
              </a:p>
            </p:txBody>
          </p:sp>
          <p:sp>
            <p:nvSpPr>
              <p:cNvPr id="209" name="Freeform 791"/>
              <p:cNvSpPr>
                <a:spLocks/>
              </p:cNvSpPr>
              <p:nvPr/>
            </p:nvSpPr>
            <p:spPr bwMode="auto">
              <a:xfrm>
                <a:off x="2906" y="1632"/>
                <a:ext cx="775" cy="884"/>
              </a:xfrm>
              <a:custGeom>
                <a:avLst/>
                <a:gdLst>
                  <a:gd name="T0" fmla="*/ 60904 w 328"/>
                  <a:gd name="T1" fmla="*/ 73790 h 374"/>
                  <a:gd name="T2" fmla="*/ 60904 w 328"/>
                  <a:gd name="T3" fmla="*/ 1257 h 374"/>
                  <a:gd name="T4" fmla="*/ 65771 w 328"/>
                  <a:gd name="T5" fmla="*/ 1257 h 374"/>
                  <a:gd name="T6" fmla="*/ 134826 w 328"/>
                  <a:gd name="T7" fmla="*/ 40789 h 374"/>
                  <a:gd name="T8" fmla="*/ 134826 w 328"/>
                  <a:gd name="T9" fmla="*/ 110368 h 374"/>
                  <a:gd name="T10" fmla="*/ 132397 w 328"/>
                  <a:gd name="T11" fmla="*/ 114948 h 374"/>
                  <a:gd name="T12" fmla="*/ 129104 w 328"/>
                  <a:gd name="T13" fmla="*/ 122384 h 374"/>
                  <a:gd name="T14" fmla="*/ 76893 w 328"/>
                  <a:gd name="T15" fmla="*/ 152559 h 374"/>
                  <a:gd name="T16" fmla="*/ 76893 w 328"/>
                  <a:gd name="T17" fmla="*/ 152559 h 374"/>
                  <a:gd name="T18" fmla="*/ 71125 w 328"/>
                  <a:gd name="T19" fmla="*/ 154128 h 374"/>
                  <a:gd name="T20" fmla="*/ 65386 w 328"/>
                  <a:gd name="T21" fmla="*/ 152944 h 374"/>
                  <a:gd name="T22" fmla="*/ 65386 w 328"/>
                  <a:gd name="T23" fmla="*/ 152944 h 374"/>
                  <a:gd name="T24" fmla="*/ 4211 w 328"/>
                  <a:gd name="T25" fmla="*/ 117009 h 374"/>
                  <a:gd name="T26" fmla="*/ 4211 w 328"/>
                  <a:gd name="T27" fmla="*/ 117009 h 374"/>
                  <a:gd name="T28" fmla="*/ 0 w 328"/>
                  <a:gd name="T29" fmla="*/ 109183 h 374"/>
                  <a:gd name="T30" fmla="*/ 60904 w 328"/>
                  <a:gd name="T31" fmla="*/ 73790 h 37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374"/>
                  <a:gd name="T50" fmla="*/ 328 w 328"/>
                  <a:gd name="T51" fmla="*/ 374 h 37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374">
                    <a:moveTo>
                      <a:pt x="148" y="179"/>
                    </a:moveTo>
                    <a:cubicBezTo>
                      <a:pt x="148" y="3"/>
                      <a:pt x="148" y="3"/>
                      <a:pt x="148" y="3"/>
                    </a:cubicBezTo>
                    <a:cubicBezTo>
                      <a:pt x="148" y="3"/>
                      <a:pt x="155" y="0"/>
                      <a:pt x="160" y="3"/>
                    </a:cubicBezTo>
                    <a:cubicBezTo>
                      <a:pt x="328" y="99"/>
                      <a:pt x="328" y="99"/>
                      <a:pt x="328" y="99"/>
                    </a:cubicBezTo>
                    <a:cubicBezTo>
                      <a:pt x="328" y="268"/>
                      <a:pt x="328" y="268"/>
                      <a:pt x="328" y="268"/>
                    </a:cubicBezTo>
                    <a:cubicBezTo>
                      <a:pt x="328" y="269"/>
                      <a:pt x="328" y="276"/>
                      <a:pt x="322" y="279"/>
                    </a:cubicBezTo>
                    <a:cubicBezTo>
                      <a:pt x="322" y="279"/>
                      <a:pt x="322" y="292"/>
                      <a:pt x="314" y="297"/>
                    </a:cubicBezTo>
                    <a:cubicBezTo>
                      <a:pt x="187" y="370"/>
                      <a:pt x="187" y="370"/>
                      <a:pt x="187" y="370"/>
                    </a:cubicBezTo>
                    <a:cubicBezTo>
                      <a:pt x="187" y="370"/>
                      <a:pt x="187" y="370"/>
                      <a:pt x="187" y="370"/>
                    </a:cubicBezTo>
                    <a:cubicBezTo>
                      <a:pt x="187" y="370"/>
                      <a:pt x="181" y="374"/>
                      <a:pt x="173" y="374"/>
                    </a:cubicBezTo>
                    <a:cubicBezTo>
                      <a:pt x="169" y="374"/>
                      <a:pt x="164" y="373"/>
                      <a:pt x="159" y="371"/>
                    </a:cubicBezTo>
                    <a:cubicBezTo>
                      <a:pt x="159" y="371"/>
                      <a:pt x="159" y="371"/>
                      <a:pt x="159" y="371"/>
                    </a:cubicBezTo>
                    <a:cubicBezTo>
                      <a:pt x="10" y="284"/>
                      <a:pt x="10" y="284"/>
                      <a:pt x="10" y="284"/>
                    </a:cubicBezTo>
                    <a:cubicBezTo>
                      <a:pt x="10" y="284"/>
                      <a:pt x="10" y="284"/>
                      <a:pt x="10" y="284"/>
                    </a:cubicBezTo>
                    <a:cubicBezTo>
                      <a:pt x="0" y="279"/>
                      <a:pt x="0" y="265"/>
                      <a:pt x="0" y="265"/>
                    </a:cubicBezTo>
                    <a:lnTo>
                      <a:pt x="148" y="179"/>
                    </a:lnTo>
                    <a:close/>
                  </a:path>
                </a:pathLst>
              </a:custGeom>
              <a:noFill/>
              <a:ln w="22225">
                <a:solidFill>
                  <a:srgbClr val="333333"/>
                </a:solidFill>
                <a:round/>
                <a:headEnd/>
                <a:tailEnd/>
              </a:ln>
            </p:spPr>
            <p:txBody>
              <a:bodyPr/>
              <a:lstStyle/>
              <a:p>
                <a:pPr defTabSz="457086"/>
                <a:endParaRPr lang="en-US" sz="1799">
                  <a:solidFill>
                    <a:prstClr val="black"/>
                  </a:solidFill>
                </a:endParaRPr>
              </a:p>
            </p:txBody>
          </p:sp>
          <p:sp>
            <p:nvSpPr>
              <p:cNvPr id="210" name="Freeform 792"/>
              <p:cNvSpPr>
                <a:spLocks/>
              </p:cNvSpPr>
              <p:nvPr/>
            </p:nvSpPr>
            <p:spPr bwMode="auto">
              <a:xfrm>
                <a:off x="3667" y="1866"/>
                <a:ext cx="14" cy="423"/>
              </a:xfrm>
              <a:custGeom>
                <a:avLst/>
                <a:gdLst>
                  <a:gd name="T0" fmla="*/ 0 w 6"/>
                  <a:gd name="T1" fmla="*/ 73692 h 179"/>
                  <a:gd name="T2" fmla="*/ 0 w 6"/>
                  <a:gd name="T3" fmla="*/ 1557 h 179"/>
                  <a:gd name="T4" fmla="*/ 2287 w 6"/>
                  <a:gd name="T5" fmla="*/ 0 h 179"/>
                  <a:gd name="T6" fmla="*/ 2287 w 6"/>
                  <a:gd name="T7" fmla="*/ 69136 h 179"/>
                  <a:gd name="T8" fmla="*/ 2287 w 6"/>
                  <a:gd name="T9" fmla="*/ 69481 h 179"/>
                  <a:gd name="T10" fmla="*/ 0 w 6"/>
                  <a:gd name="T11" fmla="*/ 73692 h 179"/>
                  <a:gd name="T12" fmla="*/ 0 60000 65536"/>
                  <a:gd name="T13" fmla="*/ 0 60000 65536"/>
                  <a:gd name="T14" fmla="*/ 0 60000 65536"/>
                  <a:gd name="T15" fmla="*/ 0 60000 65536"/>
                  <a:gd name="T16" fmla="*/ 0 60000 65536"/>
                  <a:gd name="T17" fmla="*/ 0 60000 65536"/>
                  <a:gd name="T18" fmla="*/ 0 w 6"/>
                  <a:gd name="T19" fmla="*/ 0 h 179"/>
                  <a:gd name="T20" fmla="*/ 6 w 6"/>
                  <a:gd name="T21" fmla="*/ 179 h 179"/>
                </a:gdLst>
                <a:ahLst/>
                <a:cxnLst>
                  <a:cxn ang="T12">
                    <a:pos x="T0" y="T1"/>
                  </a:cxn>
                  <a:cxn ang="T13">
                    <a:pos x="T2" y="T3"/>
                  </a:cxn>
                  <a:cxn ang="T14">
                    <a:pos x="T4" y="T5"/>
                  </a:cxn>
                  <a:cxn ang="T15">
                    <a:pos x="T6" y="T7"/>
                  </a:cxn>
                  <a:cxn ang="T16">
                    <a:pos x="T8" y="T9"/>
                  </a:cxn>
                  <a:cxn ang="T17">
                    <a:pos x="T10" y="T11"/>
                  </a:cxn>
                </a:cxnLst>
                <a:rect l="T18" t="T19" r="T20" b="T21"/>
                <a:pathLst>
                  <a:path w="6" h="179">
                    <a:moveTo>
                      <a:pt x="0" y="179"/>
                    </a:moveTo>
                    <a:cubicBezTo>
                      <a:pt x="0" y="4"/>
                      <a:pt x="0" y="4"/>
                      <a:pt x="0" y="4"/>
                    </a:cubicBezTo>
                    <a:cubicBezTo>
                      <a:pt x="6" y="0"/>
                      <a:pt x="6" y="0"/>
                      <a:pt x="6" y="0"/>
                    </a:cubicBezTo>
                    <a:cubicBezTo>
                      <a:pt x="6" y="168"/>
                      <a:pt x="6" y="168"/>
                      <a:pt x="6" y="168"/>
                    </a:cubicBezTo>
                    <a:cubicBezTo>
                      <a:pt x="6" y="169"/>
                      <a:pt x="6" y="169"/>
                      <a:pt x="6" y="169"/>
                    </a:cubicBezTo>
                    <a:cubicBezTo>
                      <a:pt x="6" y="169"/>
                      <a:pt x="6" y="176"/>
                      <a:pt x="0" y="179"/>
                    </a:cubicBezTo>
                    <a:close/>
                  </a:path>
                </a:pathLst>
              </a:custGeom>
              <a:solidFill>
                <a:srgbClr val="666666"/>
              </a:solidFill>
              <a:ln w="9525">
                <a:noFill/>
                <a:round/>
                <a:headEnd/>
                <a:tailEnd/>
              </a:ln>
            </p:spPr>
            <p:txBody>
              <a:bodyPr/>
              <a:lstStyle/>
              <a:p>
                <a:pPr defTabSz="457086"/>
                <a:endParaRPr lang="en-US" sz="1799">
                  <a:solidFill>
                    <a:prstClr val="black"/>
                  </a:solidFill>
                </a:endParaRPr>
              </a:p>
            </p:txBody>
          </p:sp>
          <p:sp>
            <p:nvSpPr>
              <p:cNvPr id="211" name="Freeform 793"/>
              <p:cNvSpPr>
                <a:spLocks/>
              </p:cNvSpPr>
              <p:nvPr/>
            </p:nvSpPr>
            <p:spPr bwMode="auto">
              <a:xfrm>
                <a:off x="2906" y="2256"/>
                <a:ext cx="761" cy="260"/>
              </a:xfrm>
              <a:custGeom>
                <a:avLst/>
                <a:gdLst>
                  <a:gd name="T0" fmla="*/ 67601 w 322"/>
                  <a:gd name="T1" fmla="*/ 39229 h 110"/>
                  <a:gd name="T2" fmla="*/ 74902 w 322"/>
                  <a:gd name="T3" fmla="*/ 39229 h 110"/>
                  <a:gd name="T4" fmla="*/ 132648 w 322"/>
                  <a:gd name="T5" fmla="*/ 5744 h 110"/>
                  <a:gd name="T6" fmla="*/ 129309 w 322"/>
                  <a:gd name="T7" fmla="*/ 13577 h 110"/>
                  <a:gd name="T8" fmla="*/ 77050 w 322"/>
                  <a:gd name="T9" fmla="*/ 43760 h 110"/>
                  <a:gd name="T10" fmla="*/ 77050 w 322"/>
                  <a:gd name="T11" fmla="*/ 43760 h 110"/>
                  <a:gd name="T12" fmla="*/ 71281 w 322"/>
                  <a:gd name="T13" fmla="*/ 45387 h 110"/>
                  <a:gd name="T14" fmla="*/ 65541 w 322"/>
                  <a:gd name="T15" fmla="*/ 43760 h 110"/>
                  <a:gd name="T16" fmla="*/ 65541 w 322"/>
                  <a:gd name="T17" fmla="*/ 43760 h 110"/>
                  <a:gd name="T18" fmla="*/ 4211 w 322"/>
                  <a:gd name="T19" fmla="*/ 8173 h 110"/>
                  <a:gd name="T20" fmla="*/ 4211 w 322"/>
                  <a:gd name="T21" fmla="*/ 8173 h 110"/>
                  <a:gd name="T22" fmla="*/ 0 w 322"/>
                  <a:gd name="T23" fmla="*/ 0 h 110"/>
                  <a:gd name="T24" fmla="*/ 67601 w 322"/>
                  <a:gd name="T25" fmla="*/ 39229 h 1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2"/>
                  <a:gd name="T40" fmla="*/ 0 h 110"/>
                  <a:gd name="T41" fmla="*/ 322 w 322"/>
                  <a:gd name="T42" fmla="*/ 110 h 1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2" h="110">
                    <a:moveTo>
                      <a:pt x="164" y="95"/>
                    </a:moveTo>
                    <a:cubicBezTo>
                      <a:pt x="169" y="98"/>
                      <a:pt x="177" y="98"/>
                      <a:pt x="182" y="95"/>
                    </a:cubicBezTo>
                    <a:cubicBezTo>
                      <a:pt x="322" y="14"/>
                      <a:pt x="322" y="14"/>
                      <a:pt x="322" y="14"/>
                    </a:cubicBezTo>
                    <a:cubicBezTo>
                      <a:pt x="322" y="14"/>
                      <a:pt x="322" y="28"/>
                      <a:pt x="314" y="33"/>
                    </a:cubicBezTo>
                    <a:cubicBezTo>
                      <a:pt x="187" y="106"/>
                      <a:pt x="187" y="106"/>
                      <a:pt x="187" y="106"/>
                    </a:cubicBezTo>
                    <a:cubicBezTo>
                      <a:pt x="187" y="106"/>
                      <a:pt x="187" y="106"/>
                      <a:pt x="187" y="106"/>
                    </a:cubicBezTo>
                    <a:cubicBezTo>
                      <a:pt x="187" y="106"/>
                      <a:pt x="181" y="109"/>
                      <a:pt x="173" y="110"/>
                    </a:cubicBezTo>
                    <a:cubicBezTo>
                      <a:pt x="169" y="110"/>
                      <a:pt x="164" y="109"/>
                      <a:pt x="159" y="106"/>
                    </a:cubicBezTo>
                    <a:cubicBezTo>
                      <a:pt x="159" y="106"/>
                      <a:pt x="159" y="106"/>
                      <a:pt x="159" y="106"/>
                    </a:cubicBezTo>
                    <a:cubicBezTo>
                      <a:pt x="10" y="20"/>
                      <a:pt x="10" y="20"/>
                      <a:pt x="10" y="20"/>
                    </a:cubicBezTo>
                    <a:cubicBezTo>
                      <a:pt x="10" y="20"/>
                      <a:pt x="10" y="20"/>
                      <a:pt x="10" y="20"/>
                    </a:cubicBezTo>
                    <a:cubicBezTo>
                      <a:pt x="0" y="14"/>
                      <a:pt x="0" y="0"/>
                      <a:pt x="0" y="0"/>
                    </a:cubicBezTo>
                    <a:lnTo>
                      <a:pt x="164" y="95"/>
                    </a:lnTo>
                    <a:close/>
                  </a:path>
                </a:pathLst>
              </a:custGeom>
              <a:solidFill>
                <a:srgbClr val="ADADAD"/>
              </a:solidFill>
              <a:ln w="9525">
                <a:noFill/>
                <a:round/>
                <a:headEnd/>
                <a:tailEnd/>
              </a:ln>
            </p:spPr>
            <p:txBody>
              <a:bodyPr/>
              <a:lstStyle/>
              <a:p>
                <a:pPr defTabSz="457086"/>
                <a:endParaRPr lang="en-US" sz="1799">
                  <a:solidFill>
                    <a:prstClr val="black"/>
                  </a:solidFill>
                </a:endParaRPr>
              </a:p>
            </p:txBody>
          </p:sp>
          <p:sp>
            <p:nvSpPr>
              <p:cNvPr id="212" name="Freeform 794"/>
              <p:cNvSpPr>
                <a:spLocks/>
              </p:cNvSpPr>
              <p:nvPr/>
            </p:nvSpPr>
            <p:spPr bwMode="auto">
              <a:xfrm>
                <a:off x="2906" y="2053"/>
                <a:ext cx="761" cy="435"/>
              </a:xfrm>
              <a:custGeom>
                <a:avLst/>
                <a:gdLst>
                  <a:gd name="T0" fmla="*/ 0 w 322"/>
                  <a:gd name="T1" fmla="*/ 35452 h 184"/>
                  <a:gd name="T2" fmla="*/ 60960 w 322"/>
                  <a:gd name="T3" fmla="*/ 0 h 184"/>
                  <a:gd name="T4" fmla="*/ 132648 w 322"/>
                  <a:gd name="T5" fmla="*/ 41197 h 184"/>
                  <a:gd name="T6" fmla="*/ 74902 w 322"/>
                  <a:gd name="T7" fmla="*/ 74749 h 184"/>
                  <a:gd name="T8" fmla="*/ 74902 w 322"/>
                  <a:gd name="T9" fmla="*/ 74749 h 184"/>
                  <a:gd name="T10" fmla="*/ 67601 w 322"/>
                  <a:gd name="T11" fmla="*/ 74749 h 184"/>
                  <a:gd name="T12" fmla="*/ 0 w 322"/>
                  <a:gd name="T13" fmla="*/ 35452 h 184"/>
                  <a:gd name="T14" fmla="*/ 0 60000 65536"/>
                  <a:gd name="T15" fmla="*/ 0 60000 65536"/>
                  <a:gd name="T16" fmla="*/ 0 60000 65536"/>
                  <a:gd name="T17" fmla="*/ 0 60000 65536"/>
                  <a:gd name="T18" fmla="*/ 0 60000 65536"/>
                  <a:gd name="T19" fmla="*/ 0 60000 65536"/>
                  <a:gd name="T20" fmla="*/ 0 60000 65536"/>
                  <a:gd name="T21" fmla="*/ 0 w 322"/>
                  <a:gd name="T22" fmla="*/ 0 h 184"/>
                  <a:gd name="T23" fmla="*/ 322 w 322"/>
                  <a:gd name="T24" fmla="*/ 184 h 1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2" h="184">
                    <a:moveTo>
                      <a:pt x="0" y="86"/>
                    </a:moveTo>
                    <a:cubicBezTo>
                      <a:pt x="148" y="0"/>
                      <a:pt x="148" y="0"/>
                      <a:pt x="148" y="0"/>
                    </a:cubicBezTo>
                    <a:cubicBezTo>
                      <a:pt x="322" y="100"/>
                      <a:pt x="322" y="100"/>
                      <a:pt x="322" y="100"/>
                    </a:cubicBezTo>
                    <a:cubicBezTo>
                      <a:pt x="182" y="181"/>
                      <a:pt x="182" y="181"/>
                      <a:pt x="182" y="181"/>
                    </a:cubicBezTo>
                    <a:cubicBezTo>
                      <a:pt x="182" y="181"/>
                      <a:pt x="182" y="181"/>
                      <a:pt x="182" y="181"/>
                    </a:cubicBezTo>
                    <a:cubicBezTo>
                      <a:pt x="177" y="184"/>
                      <a:pt x="169" y="184"/>
                      <a:pt x="164" y="181"/>
                    </a:cubicBezTo>
                    <a:lnTo>
                      <a:pt x="0" y="86"/>
                    </a:lnTo>
                    <a:close/>
                  </a:path>
                </a:pathLst>
              </a:custGeom>
              <a:solidFill>
                <a:srgbClr val="E3E3E3"/>
              </a:solidFill>
              <a:ln w="9525">
                <a:noFill/>
                <a:round/>
                <a:headEnd/>
                <a:tailEnd/>
              </a:ln>
            </p:spPr>
            <p:txBody>
              <a:bodyPr/>
              <a:lstStyle/>
              <a:p>
                <a:pPr defTabSz="457086"/>
                <a:endParaRPr lang="en-US" sz="1799">
                  <a:solidFill>
                    <a:prstClr val="black"/>
                  </a:solidFill>
                </a:endParaRPr>
              </a:p>
            </p:txBody>
          </p:sp>
          <p:sp>
            <p:nvSpPr>
              <p:cNvPr id="213" name="Freeform 795"/>
              <p:cNvSpPr>
                <a:spLocks/>
              </p:cNvSpPr>
              <p:nvPr/>
            </p:nvSpPr>
            <p:spPr bwMode="auto">
              <a:xfrm>
                <a:off x="3053" y="2088"/>
                <a:ext cx="555" cy="322"/>
              </a:xfrm>
              <a:custGeom>
                <a:avLst/>
                <a:gdLst>
                  <a:gd name="T0" fmla="*/ 94201 w 235"/>
                  <a:gd name="T1" fmla="*/ 37496 h 136"/>
                  <a:gd name="T2" fmla="*/ 94201 w 235"/>
                  <a:gd name="T3" fmla="*/ 32967 h 136"/>
                  <a:gd name="T4" fmla="*/ 40097 w 235"/>
                  <a:gd name="T5" fmla="*/ 1262 h 136"/>
                  <a:gd name="T6" fmla="*/ 32764 w 235"/>
                  <a:gd name="T7" fmla="*/ 1262 h 136"/>
                  <a:gd name="T8" fmla="*/ 2052 w 235"/>
                  <a:gd name="T9" fmla="*/ 19206 h 136"/>
                  <a:gd name="T10" fmla="*/ 2052 w 235"/>
                  <a:gd name="T11" fmla="*/ 23437 h 136"/>
                  <a:gd name="T12" fmla="*/ 56591 w 235"/>
                  <a:gd name="T13" fmla="*/ 55491 h 136"/>
                  <a:gd name="T14" fmla="*/ 63837 w 235"/>
                  <a:gd name="T15" fmla="*/ 55491 h 136"/>
                  <a:gd name="T16" fmla="*/ 94201 w 235"/>
                  <a:gd name="T17" fmla="*/ 37496 h 1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5"/>
                  <a:gd name="T28" fmla="*/ 0 h 136"/>
                  <a:gd name="T29" fmla="*/ 235 w 235"/>
                  <a:gd name="T30" fmla="*/ 136 h 1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5" h="136">
                    <a:moveTo>
                      <a:pt x="230" y="90"/>
                    </a:moveTo>
                    <a:cubicBezTo>
                      <a:pt x="235" y="87"/>
                      <a:pt x="235" y="82"/>
                      <a:pt x="230" y="79"/>
                    </a:cubicBezTo>
                    <a:cubicBezTo>
                      <a:pt x="98" y="3"/>
                      <a:pt x="98" y="3"/>
                      <a:pt x="98" y="3"/>
                    </a:cubicBezTo>
                    <a:cubicBezTo>
                      <a:pt x="93" y="0"/>
                      <a:pt x="85" y="0"/>
                      <a:pt x="80" y="3"/>
                    </a:cubicBezTo>
                    <a:cubicBezTo>
                      <a:pt x="5" y="46"/>
                      <a:pt x="5" y="46"/>
                      <a:pt x="5" y="46"/>
                    </a:cubicBezTo>
                    <a:cubicBezTo>
                      <a:pt x="0" y="48"/>
                      <a:pt x="0" y="53"/>
                      <a:pt x="5" y="56"/>
                    </a:cubicBezTo>
                    <a:cubicBezTo>
                      <a:pt x="138" y="133"/>
                      <a:pt x="138" y="133"/>
                      <a:pt x="138" y="133"/>
                    </a:cubicBezTo>
                    <a:cubicBezTo>
                      <a:pt x="143" y="136"/>
                      <a:pt x="151" y="136"/>
                      <a:pt x="156" y="133"/>
                    </a:cubicBezTo>
                    <a:lnTo>
                      <a:pt x="230" y="90"/>
                    </a:lnTo>
                    <a:close/>
                  </a:path>
                </a:pathLst>
              </a:custGeom>
              <a:solidFill>
                <a:srgbClr val="666666"/>
              </a:solidFill>
              <a:ln w="9525">
                <a:noFill/>
                <a:round/>
                <a:headEnd/>
                <a:tailEnd/>
              </a:ln>
            </p:spPr>
            <p:txBody>
              <a:bodyPr/>
              <a:lstStyle/>
              <a:p>
                <a:pPr defTabSz="457086"/>
                <a:endParaRPr lang="en-US" sz="1799">
                  <a:solidFill>
                    <a:prstClr val="black"/>
                  </a:solidFill>
                </a:endParaRPr>
              </a:p>
            </p:txBody>
          </p:sp>
          <p:sp>
            <p:nvSpPr>
              <p:cNvPr id="214" name="Freeform 796"/>
              <p:cNvSpPr>
                <a:spLocks/>
              </p:cNvSpPr>
              <p:nvPr/>
            </p:nvSpPr>
            <p:spPr bwMode="auto">
              <a:xfrm>
                <a:off x="3055" y="2088"/>
                <a:ext cx="553" cy="204"/>
              </a:xfrm>
              <a:custGeom>
                <a:avLst/>
                <a:gdLst>
                  <a:gd name="T0" fmla="*/ 94291 w 234"/>
                  <a:gd name="T1" fmla="*/ 34156 h 86"/>
                  <a:gd name="T2" fmla="*/ 39899 w 234"/>
                  <a:gd name="T3" fmla="*/ 2092 h 86"/>
                  <a:gd name="T4" fmla="*/ 32599 w 234"/>
                  <a:gd name="T5" fmla="*/ 2092 h 86"/>
                  <a:gd name="T6" fmla="*/ 1557 w 234"/>
                  <a:gd name="T7" fmla="*/ 20262 h 86"/>
                  <a:gd name="T8" fmla="*/ 369 w 234"/>
                  <a:gd name="T9" fmla="*/ 21944 h 86"/>
                  <a:gd name="T10" fmla="*/ 1557 w 234"/>
                  <a:gd name="T11" fmla="*/ 19435 h 86"/>
                  <a:gd name="T12" fmla="*/ 32599 w 234"/>
                  <a:gd name="T13" fmla="*/ 1267 h 86"/>
                  <a:gd name="T14" fmla="*/ 39899 w 234"/>
                  <a:gd name="T15" fmla="*/ 1267 h 86"/>
                  <a:gd name="T16" fmla="*/ 94291 w 234"/>
                  <a:gd name="T17" fmla="*/ 33340 h 86"/>
                  <a:gd name="T18" fmla="*/ 95983 w 234"/>
                  <a:gd name="T19" fmla="*/ 36343 h 86"/>
                  <a:gd name="T20" fmla="*/ 94291 w 234"/>
                  <a:gd name="T21" fmla="*/ 34156 h 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4"/>
                  <a:gd name="T34" fmla="*/ 0 h 86"/>
                  <a:gd name="T35" fmla="*/ 234 w 234"/>
                  <a:gd name="T36" fmla="*/ 86 h 8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4" h="86">
                    <a:moveTo>
                      <a:pt x="229" y="81"/>
                    </a:moveTo>
                    <a:cubicBezTo>
                      <a:pt x="97" y="5"/>
                      <a:pt x="97" y="5"/>
                      <a:pt x="97" y="5"/>
                    </a:cubicBezTo>
                    <a:cubicBezTo>
                      <a:pt x="92" y="2"/>
                      <a:pt x="84" y="2"/>
                      <a:pt x="79" y="5"/>
                    </a:cubicBezTo>
                    <a:cubicBezTo>
                      <a:pt x="4" y="48"/>
                      <a:pt x="4" y="48"/>
                      <a:pt x="4" y="48"/>
                    </a:cubicBezTo>
                    <a:cubicBezTo>
                      <a:pt x="2" y="49"/>
                      <a:pt x="1" y="50"/>
                      <a:pt x="1" y="52"/>
                    </a:cubicBezTo>
                    <a:cubicBezTo>
                      <a:pt x="0" y="50"/>
                      <a:pt x="1" y="47"/>
                      <a:pt x="4" y="46"/>
                    </a:cubicBezTo>
                    <a:cubicBezTo>
                      <a:pt x="79" y="3"/>
                      <a:pt x="79" y="3"/>
                      <a:pt x="79" y="3"/>
                    </a:cubicBezTo>
                    <a:cubicBezTo>
                      <a:pt x="84" y="0"/>
                      <a:pt x="92" y="0"/>
                      <a:pt x="97" y="3"/>
                    </a:cubicBezTo>
                    <a:cubicBezTo>
                      <a:pt x="229" y="79"/>
                      <a:pt x="229" y="79"/>
                      <a:pt x="229" y="79"/>
                    </a:cubicBezTo>
                    <a:cubicBezTo>
                      <a:pt x="232" y="81"/>
                      <a:pt x="234" y="83"/>
                      <a:pt x="233" y="86"/>
                    </a:cubicBezTo>
                    <a:cubicBezTo>
                      <a:pt x="233" y="84"/>
                      <a:pt x="231" y="83"/>
                      <a:pt x="229" y="81"/>
                    </a:cubicBezTo>
                    <a:close/>
                  </a:path>
                </a:pathLst>
              </a:custGeom>
              <a:solidFill>
                <a:srgbClr val="000000"/>
              </a:solidFill>
              <a:ln w="9525">
                <a:noFill/>
                <a:round/>
                <a:headEnd/>
                <a:tailEnd/>
              </a:ln>
            </p:spPr>
            <p:txBody>
              <a:bodyPr/>
              <a:lstStyle/>
              <a:p>
                <a:pPr defTabSz="457086"/>
                <a:endParaRPr lang="en-US" sz="1799">
                  <a:solidFill>
                    <a:prstClr val="black"/>
                  </a:solidFill>
                </a:endParaRPr>
              </a:p>
            </p:txBody>
          </p:sp>
          <p:sp>
            <p:nvSpPr>
              <p:cNvPr id="215" name="Freeform 797"/>
              <p:cNvSpPr>
                <a:spLocks/>
              </p:cNvSpPr>
              <p:nvPr/>
            </p:nvSpPr>
            <p:spPr bwMode="auto">
              <a:xfrm>
                <a:off x="3256" y="1639"/>
                <a:ext cx="411" cy="650"/>
              </a:xfrm>
              <a:custGeom>
                <a:avLst/>
                <a:gdLst>
                  <a:gd name="T0" fmla="*/ 0 w 411"/>
                  <a:gd name="T1" fmla="*/ 0 h 650"/>
                  <a:gd name="T2" fmla="*/ 411 w 411"/>
                  <a:gd name="T3" fmla="*/ 237 h 650"/>
                  <a:gd name="T4" fmla="*/ 411 w 411"/>
                  <a:gd name="T5" fmla="*/ 650 h 650"/>
                  <a:gd name="T6" fmla="*/ 0 w 411"/>
                  <a:gd name="T7" fmla="*/ 414 h 650"/>
                  <a:gd name="T8" fmla="*/ 0 w 411"/>
                  <a:gd name="T9" fmla="*/ 0 h 650"/>
                  <a:gd name="T10" fmla="*/ 0 60000 65536"/>
                  <a:gd name="T11" fmla="*/ 0 60000 65536"/>
                  <a:gd name="T12" fmla="*/ 0 60000 65536"/>
                  <a:gd name="T13" fmla="*/ 0 60000 65536"/>
                  <a:gd name="T14" fmla="*/ 0 60000 65536"/>
                  <a:gd name="T15" fmla="*/ 0 w 411"/>
                  <a:gd name="T16" fmla="*/ 0 h 650"/>
                  <a:gd name="T17" fmla="*/ 411 w 411"/>
                  <a:gd name="T18" fmla="*/ 650 h 650"/>
                </a:gdLst>
                <a:ahLst/>
                <a:cxnLst>
                  <a:cxn ang="T10">
                    <a:pos x="T0" y="T1"/>
                  </a:cxn>
                  <a:cxn ang="T11">
                    <a:pos x="T2" y="T3"/>
                  </a:cxn>
                  <a:cxn ang="T12">
                    <a:pos x="T4" y="T5"/>
                  </a:cxn>
                  <a:cxn ang="T13">
                    <a:pos x="T6" y="T7"/>
                  </a:cxn>
                  <a:cxn ang="T14">
                    <a:pos x="T8" y="T9"/>
                  </a:cxn>
                </a:cxnLst>
                <a:rect l="T15" t="T16" r="T17" b="T18"/>
                <a:pathLst>
                  <a:path w="411" h="650">
                    <a:moveTo>
                      <a:pt x="0" y="0"/>
                    </a:moveTo>
                    <a:lnTo>
                      <a:pt x="411" y="237"/>
                    </a:lnTo>
                    <a:lnTo>
                      <a:pt x="411" y="650"/>
                    </a:lnTo>
                    <a:lnTo>
                      <a:pt x="0" y="414"/>
                    </a:lnTo>
                    <a:lnTo>
                      <a:pt x="0" y="0"/>
                    </a:lnTo>
                    <a:close/>
                  </a:path>
                </a:pathLst>
              </a:custGeom>
              <a:solidFill>
                <a:srgbClr val="CCCCCC"/>
              </a:solidFill>
              <a:ln w="9525">
                <a:noFill/>
                <a:round/>
                <a:headEnd/>
                <a:tailEnd/>
              </a:ln>
            </p:spPr>
            <p:txBody>
              <a:bodyPr/>
              <a:lstStyle/>
              <a:p>
                <a:pPr defTabSz="457086"/>
                <a:endParaRPr lang="en-US" sz="1799">
                  <a:solidFill>
                    <a:prstClr val="black"/>
                  </a:solidFill>
                </a:endParaRPr>
              </a:p>
            </p:txBody>
          </p:sp>
          <p:sp>
            <p:nvSpPr>
              <p:cNvPr id="216" name="Freeform 798"/>
              <p:cNvSpPr>
                <a:spLocks/>
              </p:cNvSpPr>
              <p:nvPr/>
            </p:nvSpPr>
            <p:spPr bwMode="auto">
              <a:xfrm>
                <a:off x="3284" y="1687"/>
                <a:ext cx="357" cy="560"/>
              </a:xfrm>
              <a:custGeom>
                <a:avLst/>
                <a:gdLst>
                  <a:gd name="T0" fmla="*/ 0 w 357"/>
                  <a:gd name="T1" fmla="*/ 0 h 560"/>
                  <a:gd name="T2" fmla="*/ 357 w 357"/>
                  <a:gd name="T3" fmla="*/ 205 h 560"/>
                  <a:gd name="T4" fmla="*/ 357 w 357"/>
                  <a:gd name="T5" fmla="*/ 560 h 560"/>
                  <a:gd name="T6" fmla="*/ 0 w 357"/>
                  <a:gd name="T7" fmla="*/ 354 h 560"/>
                  <a:gd name="T8" fmla="*/ 0 w 357"/>
                  <a:gd name="T9" fmla="*/ 0 h 560"/>
                  <a:gd name="T10" fmla="*/ 0 60000 65536"/>
                  <a:gd name="T11" fmla="*/ 0 60000 65536"/>
                  <a:gd name="T12" fmla="*/ 0 60000 65536"/>
                  <a:gd name="T13" fmla="*/ 0 60000 65536"/>
                  <a:gd name="T14" fmla="*/ 0 60000 65536"/>
                  <a:gd name="T15" fmla="*/ 0 w 357"/>
                  <a:gd name="T16" fmla="*/ 0 h 560"/>
                  <a:gd name="T17" fmla="*/ 357 w 357"/>
                  <a:gd name="T18" fmla="*/ 560 h 560"/>
                </a:gdLst>
                <a:ahLst/>
                <a:cxnLst>
                  <a:cxn ang="T10">
                    <a:pos x="T0" y="T1"/>
                  </a:cxn>
                  <a:cxn ang="T11">
                    <a:pos x="T2" y="T3"/>
                  </a:cxn>
                  <a:cxn ang="T12">
                    <a:pos x="T4" y="T5"/>
                  </a:cxn>
                  <a:cxn ang="T13">
                    <a:pos x="T6" y="T7"/>
                  </a:cxn>
                  <a:cxn ang="T14">
                    <a:pos x="T8" y="T9"/>
                  </a:cxn>
                </a:cxnLst>
                <a:rect l="T15" t="T16" r="T17" b="T18"/>
                <a:pathLst>
                  <a:path w="357" h="560">
                    <a:moveTo>
                      <a:pt x="0" y="0"/>
                    </a:moveTo>
                    <a:lnTo>
                      <a:pt x="357" y="205"/>
                    </a:lnTo>
                    <a:lnTo>
                      <a:pt x="357" y="560"/>
                    </a:lnTo>
                    <a:lnTo>
                      <a:pt x="0" y="354"/>
                    </a:lnTo>
                    <a:lnTo>
                      <a:pt x="0" y="0"/>
                    </a:lnTo>
                    <a:close/>
                  </a:path>
                </a:pathLst>
              </a:custGeom>
              <a:solidFill>
                <a:srgbClr val="81B1C4"/>
              </a:solidFill>
              <a:ln w="9525">
                <a:noFill/>
                <a:round/>
                <a:headEnd/>
                <a:tailEnd/>
              </a:ln>
            </p:spPr>
            <p:txBody>
              <a:bodyPr/>
              <a:lstStyle/>
              <a:p>
                <a:pPr defTabSz="457086"/>
                <a:endParaRPr lang="en-US" sz="1799">
                  <a:solidFill>
                    <a:prstClr val="black"/>
                  </a:solidFill>
                </a:endParaRPr>
              </a:p>
            </p:txBody>
          </p:sp>
          <p:sp>
            <p:nvSpPr>
              <p:cNvPr id="217" name="Freeform 799"/>
              <p:cNvSpPr>
                <a:spLocks/>
              </p:cNvSpPr>
              <p:nvPr/>
            </p:nvSpPr>
            <p:spPr bwMode="auto">
              <a:xfrm>
                <a:off x="3284" y="1687"/>
                <a:ext cx="357" cy="560"/>
              </a:xfrm>
              <a:custGeom>
                <a:avLst/>
                <a:gdLst>
                  <a:gd name="T0" fmla="*/ 5 w 357"/>
                  <a:gd name="T1" fmla="*/ 2 h 560"/>
                  <a:gd name="T2" fmla="*/ 5 w 357"/>
                  <a:gd name="T3" fmla="*/ 349 h 560"/>
                  <a:gd name="T4" fmla="*/ 357 w 357"/>
                  <a:gd name="T5" fmla="*/ 553 h 560"/>
                  <a:gd name="T6" fmla="*/ 357 w 357"/>
                  <a:gd name="T7" fmla="*/ 560 h 560"/>
                  <a:gd name="T8" fmla="*/ 0 w 357"/>
                  <a:gd name="T9" fmla="*/ 354 h 560"/>
                  <a:gd name="T10" fmla="*/ 0 w 357"/>
                  <a:gd name="T11" fmla="*/ 0 h 560"/>
                  <a:gd name="T12" fmla="*/ 5 w 357"/>
                  <a:gd name="T13" fmla="*/ 2 h 560"/>
                  <a:gd name="T14" fmla="*/ 0 60000 65536"/>
                  <a:gd name="T15" fmla="*/ 0 60000 65536"/>
                  <a:gd name="T16" fmla="*/ 0 60000 65536"/>
                  <a:gd name="T17" fmla="*/ 0 60000 65536"/>
                  <a:gd name="T18" fmla="*/ 0 60000 65536"/>
                  <a:gd name="T19" fmla="*/ 0 60000 65536"/>
                  <a:gd name="T20" fmla="*/ 0 60000 65536"/>
                  <a:gd name="T21" fmla="*/ 0 w 357"/>
                  <a:gd name="T22" fmla="*/ 0 h 560"/>
                  <a:gd name="T23" fmla="*/ 357 w 357"/>
                  <a:gd name="T24" fmla="*/ 560 h 5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7" h="560">
                    <a:moveTo>
                      <a:pt x="5" y="2"/>
                    </a:moveTo>
                    <a:lnTo>
                      <a:pt x="5" y="349"/>
                    </a:lnTo>
                    <a:lnTo>
                      <a:pt x="357" y="553"/>
                    </a:lnTo>
                    <a:lnTo>
                      <a:pt x="357" y="560"/>
                    </a:lnTo>
                    <a:lnTo>
                      <a:pt x="0" y="354"/>
                    </a:lnTo>
                    <a:lnTo>
                      <a:pt x="0" y="0"/>
                    </a:lnTo>
                    <a:lnTo>
                      <a:pt x="5" y="2"/>
                    </a:lnTo>
                    <a:close/>
                  </a:path>
                </a:pathLst>
              </a:custGeom>
              <a:solidFill>
                <a:srgbClr val="FFFFFF"/>
              </a:solidFill>
              <a:ln w="9525">
                <a:noFill/>
                <a:round/>
                <a:headEnd/>
                <a:tailEnd/>
              </a:ln>
            </p:spPr>
            <p:txBody>
              <a:bodyPr/>
              <a:lstStyle/>
              <a:p>
                <a:pPr defTabSz="457086"/>
                <a:endParaRPr lang="en-US" sz="1799">
                  <a:solidFill>
                    <a:prstClr val="black"/>
                  </a:solidFill>
                </a:endParaRPr>
              </a:p>
            </p:txBody>
          </p:sp>
          <p:sp>
            <p:nvSpPr>
              <p:cNvPr id="218" name="Line 800"/>
              <p:cNvSpPr>
                <a:spLocks noChangeShapeType="1"/>
              </p:cNvSpPr>
              <p:nvPr/>
            </p:nvSpPr>
            <p:spPr bwMode="auto">
              <a:xfrm>
                <a:off x="2925" y="2284"/>
                <a:ext cx="125" cy="74"/>
              </a:xfrm>
              <a:prstGeom prst="line">
                <a:avLst/>
              </a:prstGeom>
              <a:noFill/>
              <a:ln w="11113" cap="rnd">
                <a:solidFill>
                  <a:srgbClr val="000000"/>
                </a:solidFill>
                <a:round/>
                <a:headEnd/>
                <a:tailEnd/>
              </a:ln>
            </p:spPr>
            <p:txBody>
              <a:bodyPr/>
              <a:lstStyle/>
              <a:p>
                <a:pPr defTabSz="457086"/>
                <a:endParaRPr lang="en-US" sz="1799">
                  <a:solidFill>
                    <a:prstClr val="black"/>
                  </a:solidFill>
                </a:endParaRPr>
              </a:p>
            </p:txBody>
          </p:sp>
          <p:sp>
            <p:nvSpPr>
              <p:cNvPr id="219" name="Line 801"/>
              <p:cNvSpPr>
                <a:spLocks noChangeShapeType="1"/>
              </p:cNvSpPr>
              <p:nvPr/>
            </p:nvSpPr>
            <p:spPr bwMode="auto">
              <a:xfrm>
                <a:off x="3237" y="2114"/>
                <a:ext cx="326" cy="189"/>
              </a:xfrm>
              <a:prstGeom prst="line">
                <a:avLst/>
              </a:prstGeom>
              <a:noFill/>
              <a:ln w="7938" cap="rnd">
                <a:solidFill>
                  <a:srgbClr val="000000"/>
                </a:solidFill>
                <a:miter lim="800000"/>
                <a:headEnd/>
                <a:tailEnd/>
              </a:ln>
            </p:spPr>
            <p:txBody>
              <a:bodyPr/>
              <a:lstStyle/>
              <a:p>
                <a:pPr defTabSz="457086"/>
                <a:endParaRPr lang="en-US" sz="1799">
                  <a:solidFill>
                    <a:prstClr val="black"/>
                  </a:solidFill>
                </a:endParaRPr>
              </a:p>
            </p:txBody>
          </p:sp>
          <p:sp>
            <p:nvSpPr>
              <p:cNvPr id="220" name="Line 802"/>
              <p:cNvSpPr>
                <a:spLocks noChangeShapeType="1"/>
              </p:cNvSpPr>
              <p:nvPr/>
            </p:nvSpPr>
            <p:spPr bwMode="auto">
              <a:xfrm>
                <a:off x="3202" y="2136"/>
                <a:ext cx="326" cy="189"/>
              </a:xfrm>
              <a:prstGeom prst="line">
                <a:avLst/>
              </a:prstGeom>
              <a:noFill/>
              <a:ln w="7938" cap="rnd">
                <a:solidFill>
                  <a:srgbClr val="000000"/>
                </a:solidFill>
                <a:miter lim="800000"/>
                <a:headEnd/>
                <a:tailEnd/>
              </a:ln>
            </p:spPr>
            <p:txBody>
              <a:bodyPr/>
              <a:lstStyle/>
              <a:p>
                <a:pPr defTabSz="457086"/>
                <a:endParaRPr lang="en-US" sz="1799">
                  <a:solidFill>
                    <a:prstClr val="black"/>
                  </a:solidFill>
                </a:endParaRPr>
              </a:p>
            </p:txBody>
          </p:sp>
          <p:sp>
            <p:nvSpPr>
              <p:cNvPr id="221" name="Line 803"/>
              <p:cNvSpPr>
                <a:spLocks noChangeShapeType="1"/>
              </p:cNvSpPr>
              <p:nvPr/>
            </p:nvSpPr>
            <p:spPr bwMode="auto">
              <a:xfrm>
                <a:off x="3164" y="2157"/>
                <a:ext cx="326" cy="189"/>
              </a:xfrm>
              <a:prstGeom prst="line">
                <a:avLst/>
              </a:prstGeom>
              <a:noFill/>
              <a:ln w="7938" cap="rnd">
                <a:solidFill>
                  <a:srgbClr val="000000"/>
                </a:solidFill>
                <a:miter lim="800000"/>
                <a:headEnd/>
                <a:tailEnd/>
              </a:ln>
            </p:spPr>
            <p:txBody>
              <a:bodyPr/>
              <a:lstStyle/>
              <a:p>
                <a:pPr defTabSz="457086"/>
                <a:endParaRPr lang="en-US" sz="1799">
                  <a:solidFill>
                    <a:prstClr val="black"/>
                  </a:solidFill>
                </a:endParaRPr>
              </a:p>
            </p:txBody>
          </p:sp>
          <p:sp>
            <p:nvSpPr>
              <p:cNvPr id="222" name="Line 804"/>
              <p:cNvSpPr>
                <a:spLocks noChangeShapeType="1"/>
              </p:cNvSpPr>
              <p:nvPr/>
            </p:nvSpPr>
            <p:spPr bwMode="auto">
              <a:xfrm>
                <a:off x="3126" y="2178"/>
                <a:ext cx="328" cy="189"/>
              </a:xfrm>
              <a:prstGeom prst="line">
                <a:avLst/>
              </a:prstGeom>
              <a:noFill/>
              <a:ln w="7938" cap="rnd">
                <a:solidFill>
                  <a:srgbClr val="000000"/>
                </a:solidFill>
                <a:miter lim="800000"/>
                <a:headEnd/>
                <a:tailEnd/>
              </a:ln>
            </p:spPr>
            <p:txBody>
              <a:bodyPr/>
              <a:lstStyle/>
              <a:p>
                <a:pPr defTabSz="457086"/>
                <a:endParaRPr lang="en-US" sz="1799">
                  <a:solidFill>
                    <a:prstClr val="black"/>
                  </a:solidFill>
                </a:endParaRPr>
              </a:p>
            </p:txBody>
          </p:sp>
          <p:sp>
            <p:nvSpPr>
              <p:cNvPr id="223" name="Line 805"/>
              <p:cNvSpPr>
                <a:spLocks noChangeShapeType="1"/>
              </p:cNvSpPr>
              <p:nvPr/>
            </p:nvSpPr>
            <p:spPr bwMode="auto">
              <a:xfrm>
                <a:off x="3090" y="2199"/>
                <a:ext cx="327" cy="187"/>
              </a:xfrm>
              <a:prstGeom prst="line">
                <a:avLst/>
              </a:prstGeom>
              <a:noFill/>
              <a:ln w="7938" cap="rnd">
                <a:solidFill>
                  <a:srgbClr val="000000"/>
                </a:solidFill>
                <a:miter lim="800000"/>
                <a:headEnd/>
                <a:tailEnd/>
              </a:ln>
            </p:spPr>
            <p:txBody>
              <a:bodyPr/>
              <a:lstStyle/>
              <a:p>
                <a:pPr defTabSz="457086"/>
                <a:endParaRPr lang="en-US" sz="1799">
                  <a:solidFill>
                    <a:prstClr val="black"/>
                  </a:solidFill>
                </a:endParaRPr>
              </a:p>
            </p:txBody>
          </p:sp>
          <p:sp>
            <p:nvSpPr>
              <p:cNvPr id="224" name="Line 806"/>
              <p:cNvSpPr>
                <a:spLocks noChangeShapeType="1"/>
              </p:cNvSpPr>
              <p:nvPr/>
            </p:nvSpPr>
            <p:spPr bwMode="auto">
              <a:xfrm>
                <a:off x="3232" y="2117"/>
                <a:ext cx="326" cy="189"/>
              </a:xfrm>
              <a:prstGeom prst="line">
                <a:avLst/>
              </a:prstGeom>
              <a:noFill/>
              <a:ln w="3175" cap="rnd">
                <a:solidFill>
                  <a:srgbClr val="FFFFFF"/>
                </a:solidFill>
                <a:miter lim="800000"/>
                <a:headEnd/>
                <a:tailEnd/>
              </a:ln>
            </p:spPr>
            <p:txBody>
              <a:bodyPr/>
              <a:lstStyle/>
              <a:p>
                <a:pPr defTabSz="457086"/>
                <a:endParaRPr lang="en-US" sz="1799">
                  <a:solidFill>
                    <a:prstClr val="black"/>
                  </a:solidFill>
                </a:endParaRPr>
              </a:p>
            </p:txBody>
          </p:sp>
          <p:sp>
            <p:nvSpPr>
              <p:cNvPr id="225" name="Line 807"/>
              <p:cNvSpPr>
                <a:spLocks noChangeShapeType="1"/>
              </p:cNvSpPr>
              <p:nvPr/>
            </p:nvSpPr>
            <p:spPr bwMode="auto">
              <a:xfrm>
                <a:off x="3197" y="2138"/>
                <a:ext cx="326" cy="189"/>
              </a:xfrm>
              <a:prstGeom prst="line">
                <a:avLst/>
              </a:prstGeom>
              <a:noFill/>
              <a:ln w="3175" cap="rnd">
                <a:solidFill>
                  <a:srgbClr val="FFFFFF"/>
                </a:solidFill>
                <a:miter lim="800000"/>
                <a:headEnd/>
                <a:tailEnd/>
              </a:ln>
            </p:spPr>
            <p:txBody>
              <a:bodyPr/>
              <a:lstStyle/>
              <a:p>
                <a:pPr defTabSz="457086"/>
                <a:endParaRPr lang="en-US" sz="1799">
                  <a:solidFill>
                    <a:prstClr val="black"/>
                  </a:solidFill>
                </a:endParaRPr>
              </a:p>
            </p:txBody>
          </p:sp>
          <p:sp>
            <p:nvSpPr>
              <p:cNvPr id="226" name="Line 808"/>
              <p:cNvSpPr>
                <a:spLocks noChangeShapeType="1"/>
              </p:cNvSpPr>
              <p:nvPr/>
            </p:nvSpPr>
            <p:spPr bwMode="auto">
              <a:xfrm>
                <a:off x="3159" y="2159"/>
                <a:ext cx="326" cy="189"/>
              </a:xfrm>
              <a:prstGeom prst="line">
                <a:avLst/>
              </a:prstGeom>
              <a:noFill/>
              <a:ln w="3175" cap="rnd">
                <a:solidFill>
                  <a:srgbClr val="FFFFFF"/>
                </a:solidFill>
                <a:miter lim="800000"/>
                <a:headEnd/>
                <a:tailEnd/>
              </a:ln>
            </p:spPr>
            <p:txBody>
              <a:bodyPr/>
              <a:lstStyle/>
              <a:p>
                <a:pPr defTabSz="457086"/>
                <a:endParaRPr lang="en-US" sz="1799">
                  <a:solidFill>
                    <a:prstClr val="black"/>
                  </a:solidFill>
                </a:endParaRPr>
              </a:p>
            </p:txBody>
          </p:sp>
          <p:sp>
            <p:nvSpPr>
              <p:cNvPr id="227" name="Line 809"/>
              <p:cNvSpPr>
                <a:spLocks noChangeShapeType="1"/>
              </p:cNvSpPr>
              <p:nvPr/>
            </p:nvSpPr>
            <p:spPr bwMode="auto">
              <a:xfrm>
                <a:off x="3124" y="2180"/>
                <a:ext cx="326" cy="189"/>
              </a:xfrm>
              <a:prstGeom prst="line">
                <a:avLst/>
              </a:prstGeom>
              <a:noFill/>
              <a:ln w="3175" cap="rnd">
                <a:solidFill>
                  <a:srgbClr val="FFFFFF"/>
                </a:solidFill>
                <a:miter lim="800000"/>
                <a:headEnd/>
                <a:tailEnd/>
              </a:ln>
            </p:spPr>
            <p:txBody>
              <a:bodyPr/>
              <a:lstStyle/>
              <a:p>
                <a:pPr defTabSz="457086"/>
                <a:endParaRPr lang="en-US" sz="1799">
                  <a:solidFill>
                    <a:prstClr val="black"/>
                  </a:solidFill>
                </a:endParaRPr>
              </a:p>
            </p:txBody>
          </p:sp>
          <p:sp>
            <p:nvSpPr>
              <p:cNvPr id="228" name="Line 810"/>
              <p:cNvSpPr>
                <a:spLocks noChangeShapeType="1"/>
              </p:cNvSpPr>
              <p:nvPr/>
            </p:nvSpPr>
            <p:spPr bwMode="auto">
              <a:xfrm>
                <a:off x="3086" y="2202"/>
                <a:ext cx="326" cy="189"/>
              </a:xfrm>
              <a:prstGeom prst="line">
                <a:avLst/>
              </a:prstGeom>
              <a:noFill/>
              <a:ln w="3175" cap="rnd">
                <a:solidFill>
                  <a:srgbClr val="FFFFFF"/>
                </a:solidFill>
                <a:miter lim="800000"/>
                <a:headEnd/>
                <a:tailEnd/>
              </a:ln>
            </p:spPr>
            <p:txBody>
              <a:bodyPr/>
              <a:lstStyle/>
              <a:p>
                <a:pPr defTabSz="457086"/>
                <a:endParaRPr lang="en-US" sz="1799">
                  <a:solidFill>
                    <a:prstClr val="black"/>
                  </a:solidFill>
                </a:endParaRPr>
              </a:p>
            </p:txBody>
          </p:sp>
          <p:sp>
            <p:nvSpPr>
              <p:cNvPr id="229" name="Freeform 811"/>
              <p:cNvSpPr>
                <a:spLocks/>
              </p:cNvSpPr>
              <p:nvPr/>
            </p:nvSpPr>
            <p:spPr bwMode="auto">
              <a:xfrm>
                <a:off x="3086" y="2296"/>
                <a:ext cx="149" cy="85"/>
              </a:xfrm>
              <a:custGeom>
                <a:avLst/>
                <a:gdLst>
                  <a:gd name="T0" fmla="*/ 23589 w 63"/>
                  <a:gd name="T1" fmla="*/ 10571 h 36"/>
                  <a:gd name="T2" fmla="*/ 23589 w 63"/>
                  <a:gd name="T3" fmla="*/ 5714 h 36"/>
                  <a:gd name="T4" fmla="*/ 15768 w 63"/>
                  <a:gd name="T5" fmla="*/ 1237 h 36"/>
                  <a:gd name="T6" fmla="*/ 7036 w 63"/>
                  <a:gd name="T7" fmla="*/ 1237 h 36"/>
                  <a:gd name="T8" fmla="*/ 2434 w 63"/>
                  <a:gd name="T9" fmla="*/ 3674 h 36"/>
                  <a:gd name="T10" fmla="*/ 2434 w 63"/>
                  <a:gd name="T11" fmla="*/ 8675 h 36"/>
                  <a:gd name="T12" fmla="*/ 10662 w 63"/>
                  <a:gd name="T13" fmla="*/ 13151 h 36"/>
                  <a:gd name="T14" fmla="*/ 19091 w 63"/>
                  <a:gd name="T15" fmla="*/ 13151 h 36"/>
                  <a:gd name="T16" fmla="*/ 23589 w 63"/>
                  <a:gd name="T17" fmla="*/ 10571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3"/>
                  <a:gd name="T28" fmla="*/ 0 h 36"/>
                  <a:gd name="T29" fmla="*/ 63 w 63"/>
                  <a:gd name="T30" fmla="*/ 36 h 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3" h="36">
                    <a:moveTo>
                      <a:pt x="57" y="26"/>
                    </a:moveTo>
                    <a:cubicBezTo>
                      <a:pt x="63" y="23"/>
                      <a:pt x="63" y="17"/>
                      <a:pt x="57" y="14"/>
                    </a:cubicBezTo>
                    <a:cubicBezTo>
                      <a:pt x="38" y="3"/>
                      <a:pt x="38" y="3"/>
                      <a:pt x="38" y="3"/>
                    </a:cubicBezTo>
                    <a:cubicBezTo>
                      <a:pt x="32" y="0"/>
                      <a:pt x="23" y="0"/>
                      <a:pt x="17" y="3"/>
                    </a:cubicBezTo>
                    <a:cubicBezTo>
                      <a:pt x="6" y="9"/>
                      <a:pt x="6" y="9"/>
                      <a:pt x="6" y="9"/>
                    </a:cubicBezTo>
                    <a:cubicBezTo>
                      <a:pt x="0" y="12"/>
                      <a:pt x="0" y="18"/>
                      <a:pt x="6" y="21"/>
                    </a:cubicBezTo>
                    <a:cubicBezTo>
                      <a:pt x="26" y="32"/>
                      <a:pt x="26" y="32"/>
                      <a:pt x="26" y="32"/>
                    </a:cubicBezTo>
                    <a:cubicBezTo>
                      <a:pt x="31" y="36"/>
                      <a:pt x="41" y="36"/>
                      <a:pt x="46" y="32"/>
                    </a:cubicBezTo>
                    <a:lnTo>
                      <a:pt x="57" y="26"/>
                    </a:lnTo>
                    <a:close/>
                  </a:path>
                </a:pathLst>
              </a:custGeom>
              <a:solidFill>
                <a:srgbClr val="7F7F7F"/>
              </a:solidFill>
              <a:ln w="9525">
                <a:noFill/>
                <a:round/>
                <a:headEnd/>
                <a:tailEnd/>
              </a:ln>
            </p:spPr>
            <p:txBody>
              <a:bodyPr/>
              <a:lstStyle/>
              <a:p>
                <a:pPr defTabSz="457086"/>
                <a:endParaRPr lang="en-US" sz="1799">
                  <a:solidFill>
                    <a:prstClr val="black"/>
                  </a:solidFill>
                </a:endParaRPr>
              </a:p>
            </p:txBody>
          </p:sp>
          <p:sp>
            <p:nvSpPr>
              <p:cNvPr id="230" name="Freeform 812"/>
              <p:cNvSpPr>
                <a:spLocks/>
              </p:cNvSpPr>
              <p:nvPr/>
            </p:nvSpPr>
            <p:spPr bwMode="auto">
              <a:xfrm>
                <a:off x="3088" y="2296"/>
                <a:ext cx="144" cy="50"/>
              </a:xfrm>
              <a:custGeom>
                <a:avLst/>
                <a:gdLst>
                  <a:gd name="T0" fmla="*/ 22894 w 61"/>
                  <a:gd name="T1" fmla="*/ 6881 h 21"/>
                  <a:gd name="T2" fmla="*/ 15035 w 61"/>
                  <a:gd name="T3" fmla="*/ 2212 h 21"/>
                  <a:gd name="T4" fmla="*/ 6577 w 61"/>
                  <a:gd name="T5" fmla="*/ 2212 h 21"/>
                  <a:gd name="T6" fmla="*/ 2051 w 61"/>
                  <a:gd name="T7" fmla="*/ 4750 h 21"/>
                  <a:gd name="T8" fmla="*/ 368 w 61"/>
                  <a:gd name="T9" fmla="*/ 6881 h 21"/>
                  <a:gd name="T10" fmla="*/ 2051 w 61"/>
                  <a:gd name="T11" fmla="*/ 3821 h 21"/>
                  <a:gd name="T12" fmla="*/ 6577 w 61"/>
                  <a:gd name="T13" fmla="*/ 1281 h 21"/>
                  <a:gd name="T14" fmla="*/ 15035 w 61"/>
                  <a:gd name="T15" fmla="*/ 1281 h 21"/>
                  <a:gd name="T16" fmla="*/ 22894 w 61"/>
                  <a:gd name="T17" fmla="*/ 6048 h 21"/>
                  <a:gd name="T18" fmla="*/ 24943 w 61"/>
                  <a:gd name="T19" fmla="*/ 9098 h 21"/>
                  <a:gd name="T20" fmla="*/ 22894 w 61"/>
                  <a:gd name="T21" fmla="*/ 6881 h 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1"/>
                  <a:gd name="T34" fmla="*/ 0 h 21"/>
                  <a:gd name="T35" fmla="*/ 61 w 61"/>
                  <a:gd name="T36" fmla="*/ 21 h 2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1" h="21">
                    <a:moveTo>
                      <a:pt x="56" y="16"/>
                    </a:moveTo>
                    <a:cubicBezTo>
                      <a:pt x="37" y="5"/>
                      <a:pt x="37" y="5"/>
                      <a:pt x="37" y="5"/>
                    </a:cubicBezTo>
                    <a:cubicBezTo>
                      <a:pt x="31" y="1"/>
                      <a:pt x="22" y="1"/>
                      <a:pt x="16" y="5"/>
                    </a:cubicBezTo>
                    <a:cubicBezTo>
                      <a:pt x="5" y="11"/>
                      <a:pt x="5" y="11"/>
                      <a:pt x="5" y="11"/>
                    </a:cubicBezTo>
                    <a:cubicBezTo>
                      <a:pt x="3" y="12"/>
                      <a:pt x="1" y="14"/>
                      <a:pt x="1" y="16"/>
                    </a:cubicBezTo>
                    <a:cubicBezTo>
                      <a:pt x="0" y="14"/>
                      <a:pt x="2" y="11"/>
                      <a:pt x="5" y="9"/>
                    </a:cubicBezTo>
                    <a:cubicBezTo>
                      <a:pt x="16" y="3"/>
                      <a:pt x="16" y="3"/>
                      <a:pt x="16" y="3"/>
                    </a:cubicBezTo>
                    <a:cubicBezTo>
                      <a:pt x="22" y="0"/>
                      <a:pt x="31" y="0"/>
                      <a:pt x="37" y="3"/>
                    </a:cubicBezTo>
                    <a:cubicBezTo>
                      <a:pt x="56" y="14"/>
                      <a:pt x="56" y="14"/>
                      <a:pt x="56" y="14"/>
                    </a:cubicBezTo>
                    <a:cubicBezTo>
                      <a:pt x="60" y="16"/>
                      <a:pt x="61" y="19"/>
                      <a:pt x="61" y="21"/>
                    </a:cubicBezTo>
                    <a:cubicBezTo>
                      <a:pt x="60" y="19"/>
                      <a:pt x="59" y="17"/>
                      <a:pt x="56" y="16"/>
                    </a:cubicBezTo>
                    <a:close/>
                  </a:path>
                </a:pathLst>
              </a:custGeom>
              <a:solidFill>
                <a:srgbClr val="000000"/>
              </a:solidFill>
              <a:ln w="9525">
                <a:noFill/>
                <a:round/>
                <a:headEnd/>
                <a:tailEnd/>
              </a:ln>
            </p:spPr>
            <p:txBody>
              <a:bodyPr/>
              <a:lstStyle/>
              <a:p>
                <a:pPr defTabSz="457086"/>
                <a:endParaRPr lang="en-US" sz="1799">
                  <a:solidFill>
                    <a:prstClr val="black"/>
                  </a:solidFill>
                </a:endParaRPr>
              </a:p>
            </p:txBody>
          </p:sp>
          <p:sp>
            <p:nvSpPr>
              <p:cNvPr id="231" name="Line 813"/>
              <p:cNvSpPr>
                <a:spLocks noChangeShapeType="1"/>
              </p:cNvSpPr>
              <p:nvPr/>
            </p:nvSpPr>
            <p:spPr bwMode="auto">
              <a:xfrm>
                <a:off x="3256" y="2053"/>
                <a:ext cx="411" cy="236"/>
              </a:xfrm>
              <a:prstGeom prst="line">
                <a:avLst/>
              </a:prstGeom>
              <a:noFill/>
              <a:ln w="7938" cap="rnd">
                <a:solidFill>
                  <a:srgbClr val="333333"/>
                </a:solidFill>
                <a:round/>
                <a:headEnd/>
                <a:tailEnd/>
              </a:ln>
            </p:spPr>
            <p:txBody>
              <a:bodyPr/>
              <a:lstStyle/>
              <a:p>
                <a:pPr defTabSz="457086"/>
                <a:endParaRPr lang="en-US" sz="1799">
                  <a:solidFill>
                    <a:prstClr val="black"/>
                  </a:solidFill>
                </a:endParaRPr>
              </a:p>
            </p:txBody>
          </p:sp>
          <p:sp>
            <p:nvSpPr>
              <p:cNvPr id="232" name="Freeform 814"/>
              <p:cNvSpPr>
                <a:spLocks/>
              </p:cNvSpPr>
              <p:nvPr/>
            </p:nvSpPr>
            <p:spPr bwMode="auto">
              <a:xfrm>
                <a:off x="3256" y="1630"/>
                <a:ext cx="425" cy="246"/>
              </a:xfrm>
              <a:custGeom>
                <a:avLst/>
                <a:gdLst>
                  <a:gd name="T0" fmla="*/ 4845 w 180"/>
                  <a:gd name="T1" fmla="*/ 1258 h 104"/>
                  <a:gd name="T2" fmla="*/ 73593 w 180"/>
                  <a:gd name="T3" fmla="*/ 41543 h 104"/>
                  <a:gd name="T4" fmla="*/ 71173 w 180"/>
                  <a:gd name="T5" fmla="*/ 43104 h 104"/>
                  <a:gd name="T6" fmla="*/ 0 w 180"/>
                  <a:gd name="T7" fmla="*/ 1561 h 104"/>
                  <a:gd name="T8" fmla="*/ 4845 w 180"/>
                  <a:gd name="T9" fmla="*/ 1258 h 104"/>
                  <a:gd name="T10" fmla="*/ 0 60000 65536"/>
                  <a:gd name="T11" fmla="*/ 0 60000 65536"/>
                  <a:gd name="T12" fmla="*/ 0 60000 65536"/>
                  <a:gd name="T13" fmla="*/ 0 60000 65536"/>
                  <a:gd name="T14" fmla="*/ 0 60000 65536"/>
                  <a:gd name="T15" fmla="*/ 0 w 180"/>
                  <a:gd name="T16" fmla="*/ 0 h 104"/>
                  <a:gd name="T17" fmla="*/ 180 w 180"/>
                  <a:gd name="T18" fmla="*/ 104 h 104"/>
                </a:gdLst>
                <a:ahLst/>
                <a:cxnLst>
                  <a:cxn ang="T10">
                    <a:pos x="T0" y="T1"/>
                  </a:cxn>
                  <a:cxn ang="T11">
                    <a:pos x="T2" y="T3"/>
                  </a:cxn>
                  <a:cxn ang="T12">
                    <a:pos x="T4" y="T5"/>
                  </a:cxn>
                  <a:cxn ang="T13">
                    <a:pos x="T6" y="T7"/>
                  </a:cxn>
                  <a:cxn ang="T14">
                    <a:pos x="T8" y="T9"/>
                  </a:cxn>
                </a:cxnLst>
                <a:rect l="T15" t="T16" r="T17" b="T18"/>
                <a:pathLst>
                  <a:path w="180" h="104">
                    <a:moveTo>
                      <a:pt x="12" y="3"/>
                    </a:moveTo>
                    <a:cubicBezTo>
                      <a:pt x="180" y="100"/>
                      <a:pt x="180" y="100"/>
                      <a:pt x="180" y="100"/>
                    </a:cubicBezTo>
                    <a:cubicBezTo>
                      <a:pt x="174" y="104"/>
                      <a:pt x="174" y="104"/>
                      <a:pt x="174" y="104"/>
                    </a:cubicBezTo>
                    <a:cubicBezTo>
                      <a:pt x="0" y="4"/>
                      <a:pt x="0" y="4"/>
                      <a:pt x="0" y="4"/>
                    </a:cubicBezTo>
                    <a:cubicBezTo>
                      <a:pt x="0" y="4"/>
                      <a:pt x="7" y="0"/>
                      <a:pt x="12" y="3"/>
                    </a:cubicBezTo>
                    <a:close/>
                  </a:path>
                </a:pathLst>
              </a:custGeom>
              <a:solidFill>
                <a:srgbClr val="E3E3E3"/>
              </a:solidFill>
              <a:ln w="9525">
                <a:noFill/>
                <a:round/>
                <a:headEnd/>
                <a:tailEnd/>
              </a:ln>
            </p:spPr>
            <p:txBody>
              <a:bodyPr/>
              <a:lstStyle/>
              <a:p>
                <a:pPr defTabSz="457086"/>
                <a:endParaRPr lang="en-US" sz="1799">
                  <a:solidFill>
                    <a:prstClr val="black"/>
                  </a:solidFill>
                </a:endParaRPr>
              </a:p>
            </p:txBody>
          </p:sp>
          <p:sp>
            <p:nvSpPr>
              <p:cNvPr id="233" name="Freeform 815"/>
              <p:cNvSpPr>
                <a:spLocks/>
              </p:cNvSpPr>
              <p:nvPr/>
            </p:nvSpPr>
            <p:spPr bwMode="auto">
              <a:xfrm>
                <a:off x="3627" y="2315"/>
                <a:ext cx="14" cy="21"/>
              </a:xfrm>
              <a:custGeom>
                <a:avLst/>
                <a:gdLst>
                  <a:gd name="T0" fmla="*/ 0 w 6"/>
                  <a:gd name="T1" fmla="*/ 2287 h 9"/>
                  <a:gd name="T2" fmla="*/ 1094 w 6"/>
                  <a:gd name="T3" fmla="*/ 3050 h 9"/>
                  <a:gd name="T4" fmla="*/ 2287 w 6"/>
                  <a:gd name="T5" fmla="*/ 1094 h 9"/>
                  <a:gd name="T6" fmla="*/ 1094 w 6"/>
                  <a:gd name="T7" fmla="*/ 355 h 9"/>
                  <a:gd name="T8" fmla="*/ 0 w 6"/>
                  <a:gd name="T9" fmla="*/ 2287 h 9"/>
                  <a:gd name="T10" fmla="*/ 0 60000 65536"/>
                  <a:gd name="T11" fmla="*/ 0 60000 65536"/>
                  <a:gd name="T12" fmla="*/ 0 60000 65536"/>
                  <a:gd name="T13" fmla="*/ 0 60000 65536"/>
                  <a:gd name="T14" fmla="*/ 0 60000 65536"/>
                  <a:gd name="T15" fmla="*/ 0 w 6"/>
                  <a:gd name="T16" fmla="*/ 0 h 9"/>
                  <a:gd name="T17" fmla="*/ 6 w 6"/>
                  <a:gd name="T18" fmla="*/ 9 h 9"/>
                </a:gdLst>
                <a:ahLst/>
                <a:cxnLst>
                  <a:cxn ang="T10">
                    <a:pos x="T0" y="T1"/>
                  </a:cxn>
                  <a:cxn ang="T11">
                    <a:pos x="T2" y="T3"/>
                  </a:cxn>
                  <a:cxn ang="T12">
                    <a:pos x="T4" y="T5"/>
                  </a:cxn>
                  <a:cxn ang="T13">
                    <a:pos x="T6" y="T7"/>
                  </a:cxn>
                  <a:cxn ang="T14">
                    <a:pos x="T8" y="T9"/>
                  </a:cxn>
                </a:cxnLst>
                <a:rect l="T15" t="T16" r="T17" b="T18"/>
                <a:pathLst>
                  <a:path w="6" h="9">
                    <a:moveTo>
                      <a:pt x="0" y="6"/>
                    </a:moveTo>
                    <a:cubicBezTo>
                      <a:pt x="0" y="9"/>
                      <a:pt x="1" y="9"/>
                      <a:pt x="3" y="8"/>
                    </a:cubicBezTo>
                    <a:cubicBezTo>
                      <a:pt x="5" y="7"/>
                      <a:pt x="6" y="5"/>
                      <a:pt x="6" y="3"/>
                    </a:cubicBezTo>
                    <a:cubicBezTo>
                      <a:pt x="6" y="0"/>
                      <a:pt x="5" y="0"/>
                      <a:pt x="3" y="1"/>
                    </a:cubicBezTo>
                    <a:cubicBezTo>
                      <a:pt x="1" y="2"/>
                      <a:pt x="0" y="4"/>
                      <a:pt x="0" y="6"/>
                    </a:cubicBezTo>
                    <a:close/>
                  </a:path>
                </a:pathLst>
              </a:custGeom>
              <a:solidFill>
                <a:srgbClr val="000000"/>
              </a:solidFill>
              <a:ln w="9525">
                <a:noFill/>
                <a:round/>
                <a:headEnd/>
                <a:tailEnd/>
              </a:ln>
            </p:spPr>
            <p:txBody>
              <a:bodyPr/>
              <a:lstStyle/>
              <a:p>
                <a:pPr defTabSz="457086"/>
                <a:endParaRPr lang="en-US" sz="1799">
                  <a:solidFill>
                    <a:prstClr val="black"/>
                  </a:solidFill>
                </a:endParaRPr>
              </a:p>
            </p:txBody>
          </p:sp>
          <p:sp>
            <p:nvSpPr>
              <p:cNvPr id="234" name="Freeform 816"/>
              <p:cNvSpPr>
                <a:spLocks/>
              </p:cNvSpPr>
              <p:nvPr/>
            </p:nvSpPr>
            <p:spPr bwMode="auto">
              <a:xfrm>
                <a:off x="3603" y="2327"/>
                <a:ext cx="14" cy="24"/>
              </a:xfrm>
              <a:custGeom>
                <a:avLst/>
                <a:gdLst>
                  <a:gd name="T0" fmla="*/ 0 w 6"/>
                  <a:gd name="T1" fmla="*/ 3250 h 10"/>
                  <a:gd name="T2" fmla="*/ 1094 w 6"/>
                  <a:gd name="T3" fmla="*/ 4217 h 10"/>
                  <a:gd name="T4" fmla="*/ 2287 w 6"/>
                  <a:gd name="T5" fmla="*/ 1354 h 10"/>
                  <a:gd name="T6" fmla="*/ 1094 w 6"/>
                  <a:gd name="T7" fmla="*/ 403 h 10"/>
                  <a:gd name="T8" fmla="*/ 0 w 6"/>
                  <a:gd name="T9" fmla="*/ 3250 h 10"/>
                  <a:gd name="T10" fmla="*/ 0 60000 65536"/>
                  <a:gd name="T11" fmla="*/ 0 60000 65536"/>
                  <a:gd name="T12" fmla="*/ 0 60000 65536"/>
                  <a:gd name="T13" fmla="*/ 0 60000 65536"/>
                  <a:gd name="T14" fmla="*/ 0 60000 65536"/>
                  <a:gd name="T15" fmla="*/ 0 w 6"/>
                  <a:gd name="T16" fmla="*/ 0 h 10"/>
                  <a:gd name="T17" fmla="*/ 6 w 6"/>
                  <a:gd name="T18" fmla="*/ 10 h 10"/>
                </a:gdLst>
                <a:ahLst/>
                <a:cxnLst>
                  <a:cxn ang="T10">
                    <a:pos x="T0" y="T1"/>
                  </a:cxn>
                  <a:cxn ang="T11">
                    <a:pos x="T2" y="T3"/>
                  </a:cxn>
                  <a:cxn ang="T12">
                    <a:pos x="T4" y="T5"/>
                  </a:cxn>
                  <a:cxn ang="T13">
                    <a:pos x="T6" y="T7"/>
                  </a:cxn>
                  <a:cxn ang="T14">
                    <a:pos x="T8" y="T9"/>
                  </a:cxn>
                </a:cxnLst>
                <a:rect l="T15" t="T16" r="T17" b="T18"/>
                <a:pathLst>
                  <a:path w="6" h="10">
                    <a:moveTo>
                      <a:pt x="0" y="7"/>
                    </a:moveTo>
                    <a:cubicBezTo>
                      <a:pt x="0" y="9"/>
                      <a:pt x="1" y="10"/>
                      <a:pt x="3" y="9"/>
                    </a:cubicBezTo>
                    <a:cubicBezTo>
                      <a:pt x="5" y="8"/>
                      <a:pt x="6" y="5"/>
                      <a:pt x="6" y="3"/>
                    </a:cubicBezTo>
                    <a:cubicBezTo>
                      <a:pt x="6" y="1"/>
                      <a:pt x="5" y="0"/>
                      <a:pt x="3" y="1"/>
                    </a:cubicBezTo>
                    <a:cubicBezTo>
                      <a:pt x="1" y="2"/>
                      <a:pt x="0" y="5"/>
                      <a:pt x="0" y="7"/>
                    </a:cubicBezTo>
                    <a:close/>
                  </a:path>
                </a:pathLst>
              </a:custGeom>
              <a:solidFill>
                <a:srgbClr val="000000"/>
              </a:solidFill>
              <a:ln w="9525">
                <a:noFill/>
                <a:round/>
                <a:headEnd/>
                <a:tailEnd/>
              </a:ln>
            </p:spPr>
            <p:txBody>
              <a:bodyPr/>
              <a:lstStyle/>
              <a:p>
                <a:pPr defTabSz="457086"/>
                <a:endParaRPr lang="en-US" sz="1799">
                  <a:solidFill>
                    <a:prstClr val="black"/>
                  </a:solidFill>
                </a:endParaRPr>
              </a:p>
            </p:txBody>
          </p:sp>
          <p:sp>
            <p:nvSpPr>
              <p:cNvPr id="235" name="Freeform 817"/>
              <p:cNvSpPr>
                <a:spLocks/>
              </p:cNvSpPr>
              <p:nvPr/>
            </p:nvSpPr>
            <p:spPr bwMode="auto">
              <a:xfrm>
                <a:off x="3580" y="2341"/>
                <a:ext cx="16" cy="24"/>
              </a:xfrm>
              <a:custGeom>
                <a:avLst/>
                <a:gdLst>
                  <a:gd name="T0" fmla="*/ 0 w 7"/>
                  <a:gd name="T1" fmla="*/ 3250 h 10"/>
                  <a:gd name="T2" fmla="*/ 1013 w 7"/>
                  <a:gd name="T3" fmla="*/ 4217 h 10"/>
                  <a:gd name="T4" fmla="*/ 2315 w 7"/>
                  <a:gd name="T5" fmla="*/ 1354 h 10"/>
                  <a:gd name="T6" fmla="*/ 1013 w 7"/>
                  <a:gd name="T7" fmla="*/ 403 h 10"/>
                  <a:gd name="T8" fmla="*/ 0 w 7"/>
                  <a:gd name="T9" fmla="*/ 3250 h 10"/>
                  <a:gd name="T10" fmla="*/ 0 60000 65536"/>
                  <a:gd name="T11" fmla="*/ 0 60000 65536"/>
                  <a:gd name="T12" fmla="*/ 0 60000 65536"/>
                  <a:gd name="T13" fmla="*/ 0 60000 65536"/>
                  <a:gd name="T14" fmla="*/ 0 60000 65536"/>
                  <a:gd name="T15" fmla="*/ 0 w 7"/>
                  <a:gd name="T16" fmla="*/ 0 h 10"/>
                  <a:gd name="T17" fmla="*/ 7 w 7"/>
                  <a:gd name="T18" fmla="*/ 10 h 10"/>
                </a:gdLst>
                <a:ahLst/>
                <a:cxnLst>
                  <a:cxn ang="T10">
                    <a:pos x="T0" y="T1"/>
                  </a:cxn>
                  <a:cxn ang="T11">
                    <a:pos x="T2" y="T3"/>
                  </a:cxn>
                  <a:cxn ang="T12">
                    <a:pos x="T4" y="T5"/>
                  </a:cxn>
                  <a:cxn ang="T13">
                    <a:pos x="T6" y="T7"/>
                  </a:cxn>
                  <a:cxn ang="T14">
                    <a:pos x="T8" y="T9"/>
                  </a:cxn>
                </a:cxnLst>
                <a:rect l="T15" t="T16" r="T17" b="T18"/>
                <a:pathLst>
                  <a:path w="7" h="10">
                    <a:moveTo>
                      <a:pt x="0" y="7"/>
                    </a:moveTo>
                    <a:cubicBezTo>
                      <a:pt x="0" y="9"/>
                      <a:pt x="2" y="10"/>
                      <a:pt x="3" y="9"/>
                    </a:cubicBezTo>
                    <a:cubicBezTo>
                      <a:pt x="5" y="8"/>
                      <a:pt x="7" y="5"/>
                      <a:pt x="7" y="3"/>
                    </a:cubicBezTo>
                    <a:cubicBezTo>
                      <a:pt x="7" y="1"/>
                      <a:pt x="5" y="0"/>
                      <a:pt x="3" y="1"/>
                    </a:cubicBezTo>
                    <a:cubicBezTo>
                      <a:pt x="2" y="2"/>
                      <a:pt x="0" y="5"/>
                      <a:pt x="0" y="7"/>
                    </a:cubicBezTo>
                    <a:close/>
                  </a:path>
                </a:pathLst>
              </a:custGeom>
              <a:solidFill>
                <a:srgbClr val="000000"/>
              </a:solidFill>
              <a:ln w="9525">
                <a:noFill/>
                <a:round/>
                <a:headEnd/>
                <a:tailEnd/>
              </a:ln>
            </p:spPr>
            <p:txBody>
              <a:bodyPr/>
              <a:lstStyle/>
              <a:p>
                <a:pPr defTabSz="457086"/>
                <a:endParaRPr lang="en-US" sz="1799">
                  <a:solidFill>
                    <a:prstClr val="black"/>
                  </a:solidFill>
                </a:endParaRPr>
              </a:p>
            </p:txBody>
          </p:sp>
        </p:grpSp>
        <p:grpSp>
          <p:nvGrpSpPr>
            <p:cNvPr id="4" name="Group 818"/>
            <p:cNvGrpSpPr>
              <a:grpSpLocks noChangeAspect="1"/>
            </p:cNvGrpSpPr>
            <p:nvPr/>
          </p:nvGrpSpPr>
          <p:grpSpPr bwMode="auto">
            <a:xfrm>
              <a:off x="432" y="3210"/>
              <a:ext cx="351" cy="575"/>
              <a:chOff x="4571" y="1752"/>
              <a:chExt cx="496" cy="812"/>
            </a:xfrm>
          </p:grpSpPr>
          <p:sp>
            <p:nvSpPr>
              <p:cNvPr id="200" name="AutoShape 819"/>
              <p:cNvSpPr>
                <a:spLocks noChangeAspect="1" noChangeArrowheads="1" noTextEdit="1"/>
              </p:cNvSpPr>
              <p:nvPr/>
            </p:nvSpPr>
            <p:spPr bwMode="auto">
              <a:xfrm>
                <a:off x="4571" y="1761"/>
                <a:ext cx="496" cy="801"/>
              </a:xfrm>
              <a:prstGeom prst="rect">
                <a:avLst/>
              </a:prstGeom>
              <a:noFill/>
              <a:ln w="9525">
                <a:noFill/>
                <a:miter lim="800000"/>
                <a:headEnd/>
                <a:tailEnd/>
              </a:ln>
            </p:spPr>
            <p:txBody>
              <a:bodyPr/>
              <a:lstStyle/>
              <a:p>
                <a:pPr defTabSz="457086"/>
                <a:endParaRPr lang="en-US" sz="1799">
                  <a:solidFill>
                    <a:prstClr val="black"/>
                  </a:solidFill>
                </a:endParaRPr>
              </a:p>
            </p:txBody>
          </p:sp>
          <p:sp>
            <p:nvSpPr>
              <p:cNvPr id="201" name="Freeform 820"/>
              <p:cNvSpPr>
                <a:spLocks noEditPoints="1"/>
              </p:cNvSpPr>
              <p:nvPr/>
            </p:nvSpPr>
            <p:spPr bwMode="auto">
              <a:xfrm>
                <a:off x="4573" y="1752"/>
                <a:ext cx="494" cy="812"/>
              </a:xfrm>
              <a:custGeom>
                <a:avLst/>
                <a:gdLst>
                  <a:gd name="T0" fmla="*/ 63449 w 209"/>
                  <a:gd name="T1" fmla="*/ 60015 h 344"/>
                  <a:gd name="T2" fmla="*/ 47448 w 209"/>
                  <a:gd name="T3" fmla="*/ 4473 h 344"/>
                  <a:gd name="T4" fmla="*/ 23001 w 209"/>
                  <a:gd name="T5" fmla="*/ 6574 h 344"/>
                  <a:gd name="T6" fmla="*/ 23001 w 209"/>
                  <a:gd name="T7" fmla="*/ 6574 h 344"/>
                  <a:gd name="T8" fmla="*/ 23918 w 209"/>
                  <a:gd name="T9" fmla="*/ 9010 h 344"/>
                  <a:gd name="T10" fmla="*/ 22660 w 209"/>
                  <a:gd name="T11" fmla="*/ 8129 h 344"/>
                  <a:gd name="T12" fmla="*/ 15699 w 209"/>
                  <a:gd name="T13" fmla="*/ 22505 h 344"/>
                  <a:gd name="T14" fmla="*/ 25974 w 209"/>
                  <a:gd name="T15" fmla="*/ 49449 h 344"/>
                  <a:gd name="T16" fmla="*/ 21100 w 209"/>
                  <a:gd name="T17" fmla="*/ 50703 h 344"/>
                  <a:gd name="T18" fmla="*/ 15699 w 209"/>
                  <a:gd name="T19" fmla="*/ 55171 h 344"/>
                  <a:gd name="T20" fmla="*/ 15201 w 209"/>
                  <a:gd name="T21" fmla="*/ 56727 h 344"/>
                  <a:gd name="T22" fmla="*/ 13955 w 209"/>
                  <a:gd name="T23" fmla="*/ 56436 h 344"/>
                  <a:gd name="T24" fmla="*/ 0 w 209"/>
                  <a:gd name="T25" fmla="*/ 95117 h 344"/>
                  <a:gd name="T26" fmla="*/ 77371 w 209"/>
                  <a:gd name="T27" fmla="*/ 140108 h 344"/>
                  <a:gd name="T28" fmla="*/ 85266 w 209"/>
                  <a:gd name="T29" fmla="*/ 136281 h 344"/>
                  <a:gd name="T30" fmla="*/ 57403 w 209"/>
                  <a:gd name="T31" fmla="*/ 61563 h 344"/>
                  <a:gd name="T32" fmla="*/ 57403 w 209"/>
                  <a:gd name="T33" fmla="*/ 63301 h 344"/>
                  <a:gd name="T34" fmla="*/ 77371 w 209"/>
                  <a:gd name="T35" fmla="*/ 138059 h 344"/>
                  <a:gd name="T36" fmla="*/ 1558 w 209"/>
                  <a:gd name="T37" fmla="*/ 94246 h 344"/>
                  <a:gd name="T38" fmla="*/ 15699 w 209"/>
                  <a:gd name="T39" fmla="*/ 56727 h 344"/>
                  <a:gd name="T40" fmla="*/ 14447 w 209"/>
                  <a:gd name="T41" fmla="*/ 54671 h 344"/>
                  <a:gd name="T42" fmla="*/ 13955 w 209"/>
                  <a:gd name="T43" fmla="*/ 54671 h 344"/>
                  <a:gd name="T44" fmla="*/ 15201 w 209"/>
                  <a:gd name="T45" fmla="*/ 56727 h 344"/>
                  <a:gd name="T46" fmla="*/ 27213 w 209"/>
                  <a:gd name="T47" fmla="*/ 51005 h 344"/>
                  <a:gd name="T48" fmla="*/ 28130 w 209"/>
                  <a:gd name="T49" fmla="*/ 48954 h 344"/>
                  <a:gd name="T50" fmla="*/ 24286 w 209"/>
                  <a:gd name="T51" fmla="*/ 9010 h 344"/>
                  <a:gd name="T52" fmla="*/ 23001 w 209"/>
                  <a:gd name="T53" fmla="*/ 6574 h 344"/>
                  <a:gd name="T54" fmla="*/ 24286 w 209"/>
                  <a:gd name="T55" fmla="*/ 9010 h 344"/>
                  <a:gd name="T56" fmla="*/ 24286 w 209"/>
                  <a:gd name="T57" fmla="*/ 8670 h 344"/>
                  <a:gd name="T58" fmla="*/ 46193 w 209"/>
                  <a:gd name="T59" fmla="*/ 6574 h 344"/>
                  <a:gd name="T60" fmla="*/ 62265 w 209"/>
                  <a:gd name="T61" fmla="*/ 57964 h 344"/>
                  <a:gd name="T62" fmla="*/ 55621 w 209"/>
                  <a:gd name="T63" fmla="*/ 62432 h 344"/>
                  <a:gd name="T64" fmla="*/ 83746 w 209"/>
                  <a:gd name="T65" fmla="*/ 135139 h 34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09"/>
                  <a:gd name="T100" fmla="*/ 0 h 344"/>
                  <a:gd name="T101" fmla="*/ 209 w 209"/>
                  <a:gd name="T102" fmla="*/ 344 h 34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09" h="344">
                    <a:moveTo>
                      <a:pt x="139" y="155"/>
                    </a:moveTo>
                    <a:cubicBezTo>
                      <a:pt x="154" y="147"/>
                      <a:pt x="154" y="147"/>
                      <a:pt x="154" y="147"/>
                    </a:cubicBezTo>
                    <a:cubicBezTo>
                      <a:pt x="165" y="140"/>
                      <a:pt x="171" y="127"/>
                      <a:pt x="171" y="109"/>
                    </a:cubicBezTo>
                    <a:cubicBezTo>
                      <a:pt x="171" y="73"/>
                      <a:pt x="146" y="29"/>
                      <a:pt x="115" y="11"/>
                    </a:cubicBezTo>
                    <a:cubicBezTo>
                      <a:pt x="99" y="2"/>
                      <a:pt x="84" y="0"/>
                      <a:pt x="72" y="7"/>
                    </a:cubicBezTo>
                    <a:cubicBezTo>
                      <a:pt x="72" y="7"/>
                      <a:pt x="56" y="16"/>
                      <a:pt x="56" y="16"/>
                    </a:cubicBezTo>
                    <a:cubicBezTo>
                      <a:pt x="56" y="17"/>
                      <a:pt x="56" y="17"/>
                      <a:pt x="55" y="17"/>
                    </a:cubicBezTo>
                    <a:cubicBezTo>
                      <a:pt x="56" y="17"/>
                      <a:pt x="56" y="17"/>
                      <a:pt x="56" y="16"/>
                    </a:cubicBezTo>
                    <a:cubicBezTo>
                      <a:pt x="55" y="17"/>
                      <a:pt x="54" y="19"/>
                      <a:pt x="55" y="20"/>
                    </a:cubicBezTo>
                    <a:cubicBezTo>
                      <a:pt x="55" y="22"/>
                      <a:pt x="57" y="22"/>
                      <a:pt x="58" y="22"/>
                    </a:cubicBezTo>
                    <a:cubicBezTo>
                      <a:pt x="59" y="22"/>
                      <a:pt x="59" y="22"/>
                      <a:pt x="59" y="22"/>
                    </a:cubicBezTo>
                    <a:cubicBezTo>
                      <a:pt x="57" y="22"/>
                      <a:pt x="56" y="22"/>
                      <a:pt x="55" y="20"/>
                    </a:cubicBezTo>
                    <a:cubicBezTo>
                      <a:pt x="54" y="19"/>
                      <a:pt x="55" y="17"/>
                      <a:pt x="56" y="16"/>
                    </a:cubicBezTo>
                    <a:cubicBezTo>
                      <a:pt x="45" y="23"/>
                      <a:pt x="38" y="37"/>
                      <a:pt x="38" y="55"/>
                    </a:cubicBezTo>
                    <a:cubicBezTo>
                      <a:pt x="38" y="77"/>
                      <a:pt x="48" y="103"/>
                      <a:pt x="64" y="124"/>
                    </a:cubicBezTo>
                    <a:cubicBezTo>
                      <a:pt x="63" y="123"/>
                      <a:pt x="63" y="122"/>
                      <a:pt x="63" y="121"/>
                    </a:cubicBezTo>
                    <a:cubicBezTo>
                      <a:pt x="64" y="120"/>
                      <a:pt x="65" y="119"/>
                      <a:pt x="66" y="119"/>
                    </a:cubicBezTo>
                    <a:cubicBezTo>
                      <a:pt x="60" y="120"/>
                      <a:pt x="55" y="122"/>
                      <a:pt x="51" y="124"/>
                    </a:cubicBezTo>
                    <a:cubicBezTo>
                      <a:pt x="34" y="134"/>
                      <a:pt x="34" y="134"/>
                      <a:pt x="34" y="134"/>
                    </a:cubicBezTo>
                    <a:cubicBezTo>
                      <a:pt x="36" y="133"/>
                      <a:pt x="37" y="134"/>
                      <a:pt x="38" y="135"/>
                    </a:cubicBezTo>
                    <a:cubicBezTo>
                      <a:pt x="39" y="136"/>
                      <a:pt x="38" y="138"/>
                      <a:pt x="37" y="139"/>
                    </a:cubicBezTo>
                    <a:cubicBezTo>
                      <a:pt x="37" y="139"/>
                      <a:pt x="37" y="139"/>
                      <a:pt x="37" y="139"/>
                    </a:cubicBezTo>
                    <a:cubicBezTo>
                      <a:pt x="37" y="139"/>
                      <a:pt x="37" y="139"/>
                      <a:pt x="38" y="139"/>
                    </a:cubicBezTo>
                    <a:cubicBezTo>
                      <a:pt x="36" y="140"/>
                      <a:pt x="34" y="139"/>
                      <a:pt x="34" y="138"/>
                    </a:cubicBezTo>
                    <a:cubicBezTo>
                      <a:pt x="33" y="136"/>
                      <a:pt x="33" y="134"/>
                      <a:pt x="35" y="134"/>
                    </a:cubicBezTo>
                    <a:cubicBezTo>
                      <a:pt x="12" y="146"/>
                      <a:pt x="0" y="181"/>
                      <a:pt x="0" y="233"/>
                    </a:cubicBezTo>
                    <a:cubicBezTo>
                      <a:pt x="0" y="234"/>
                      <a:pt x="0" y="235"/>
                      <a:pt x="1" y="236"/>
                    </a:cubicBezTo>
                    <a:cubicBezTo>
                      <a:pt x="188" y="343"/>
                      <a:pt x="188" y="343"/>
                      <a:pt x="188" y="343"/>
                    </a:cubicBezTo>
                    <a:cubicBezTo>
                      <a:pt x="189" y="344"/>
                      <a:pt x="190" y="344"/>
                      <a:pt x="191" y="343"/>
                    </a:cubicBezTo>
                    <a:cubicBezTo>
                      <a:pt x="207" y="334"/>
                      <a:pt x="207" y="334"/>
                      <a:pt x="207" y="334"/>
                    </a:cubicBezTo>
                    <a:cubicBezTo>
                      <a:pt x="208" y="333"/>
                      <a:pt x="208" y="332"/>
                      <a:pt x="208" y="331"/>
                    </a:cubicBezTo>
                    <a:cubicBezTo>
                      <a:pt x="209" y="255"/>
                      <a:pt x="183" y="189"/>
                      <a:pt x="139" y="151"/>
                    </a:cubicBezTo>
                    <a:cubicBezTo>
                      <a:pt x="140" y="151"/>
                      <a:pt x="140" y="152"/>
                      <a:pt x="140" y="153"/>
                    </a:cubicBezTo>
                    <a:cubicBezTo>
                      <a:pt x="140" y="154"/>
                      <a:pt x="140" y="155"/>
                      <a:pt x="139" y="155"/>
                    </a:cubicBezTo>
                    <a:close/>
                    <a:moveTo>
                      <a:pt x="204" y="329"/>
                    </a:moveTo>
                    <a:cubicBezTo>
                      <a:pt x="188" y="338"/>
                      <a:pt x="188" y="338"/>
                      <a:pt x="188" y="338"/>
                    </a:cubicBezTo>
                    <a:cubicBezTo>
                      <a:pt x="189" y="338"/>
                      <a:pt x="190" y="338"/>
                      <a:pt x="191" y="338"/>
                    </a:cubicBezTo>
                    <a:cubicBezTo>
                      <a:pt x="4" y="231"/>
                      <a:pt x="4" y="231"/>
                      <a:pt x="4" y="231"/>
                    </a:cubicBezTo>
                    <a:cubicBezTo>
                      <a:pt x="5" y="231"/>
                      <a:pt x="6" y="232"/>
                      <a:pt x="6" y="233"/>
                    </a:cubicBezTo>
                    <a:cubicBezTo>
                      <a:pt x="6" y="184"/>
                      <a:pt x="17" y="150"/>
                      <a:pt x="38" y="139"/>
                    </a:cubicBezTo>
                    <a:cubicBezTo>
                      <a:pt x="39" y="138"/>
                      <a:pt x="40" y="136"/>
                      <a:pt x="39" y="135"/>
                    </a:cubicBezTo>
                    <a:cubicBezTo>
                      <a:pt x="38" y="133"/>
                      <a:pt x="36" y="133"/>
                      <a:pt x="35" y="134"/>
                    </a:cubicBezTo>
                    <a:cubicBezTo>
                      <a:pt x="35" y="134"/>
                      <a:pt x="35" y="134"/>
                      <a:pt x="35" y="134"/>
                    </a:cubicBezTo>
                    <a:cubicBezTo>
                      <a:pt x="35" y="134"/>
                      <a:pt x="34" y="134"/>
                      <a:pt x="34" y="134"/>
                    </a:cubicBezTo>
                    <a:cubicBezTo>
                      <a:pt x="33" y="135"/>
                      <a:pt x="32" y="137"/>
                      <a:pt x="33" y="138"/>
                    </a:cubicBezTo>
                    <a:cubicBezTo>
                      <a:pt x="34" y="139"/>
                      <a:pt x="36" y="140"/>
                      <a:pt x="37" y="139"/>
                    </a:cubicBezTo>
                    <a:cubicBezTo>
                      <a:pt x="53" y="129"/>
                      <a:pt x="53" y="129"/>
                      <a:pt x="53" y="129"/>
                    </a:cubicBezTo>
                    <a:cubicBezTo>
                      <a:pt x="57" y="127"/>
                      <a:pt x="62" y="126"/>
                      <a:pt x="66" y="125"/>
                    </a:cubicBezTo>
                    <a:cubicBezTo>
                      <a:pt x="68" y="125"/>
                      <a:pt x="68" y="124"/>
                      <a:pt x="69" y="123"/>
                    </a:cubicBezTo>
                    <a:cubicBezTo>
                      <a:pt x="69" y="122"/>
                      <a:pt x="69" y="121"/>
                      <a:pt x="68" y="120"/>
                    </a:cubicBezTo>
                    <a:cubicBezTo>
                      <a:pt x="53" y="100"/>
                      <a:pt x="44" y="75"/>
                      <a:pt x="44" y="55"/>
                    </a:cubicBezTo>
                    <a:cubicBezTo>
                      <a:pt x="44" y="39"/>
                      <a:pt x="49" y="27"/>
                      <a:pt x="59" y="22"/>
                    </a:cubicBezTo>
                    <a:cubicBezTo>
                      <a:pt x="60" y="21"/>
                      <a:pt x="61" y="19"/>
                      <a:pt x="60" y="18"/>
                    </a:cubicBezTo>
                    <a:cubicBezTo>
                      <a:pt x="59" y="16"/>
                      <a:pt x="57" y="16"/>
                      <a:pt x="56" y="16"/>
                    </a:cubicBezTo>
                    <a:cubicBezTo>
                      <a:pt x="57" y="16"/>
                      <a:pt x="59" y="16"/>
                      <a:pt x="60" y="18"/>
                    </a:cubicBezTo>
                    <a:cubicBezTo>
                      <a:pt x="61" y="19"/>
                      <a:pt x="60" y="21"/>
                      <a:pt x="59" y="22"/>
                    </a:cubicBezTo>
                    <a:cubicBezTo>
                      <a:pt x="59" y="21"/>
                      <a:pt x="59" y="21"/>
                      <a:pt x="60" y="21"/>
                    </a:cubicBezTo>
                    <a:cubicBezTo>
                      <a:pt x="59" y="21"/>
                      <a:pt x="59" y="21"/>
                      <a:pt x="59" y="21"/>
                    </a:cubicBezTo>
                    <a:cubicBezTo>
                      <a:pt x="59" y="21"/>
                      <a:pt x="75" y="12"/>
                      <a:pt x="75" y="12"/>
                    </a:cubicBezTo>
                    <a:cubicBezTo>
                      <a:pt x="85" y="6"/>
                      <a:pt x="98" y="8"/>
                      <a:pt x="112" y="16"/>
                    </a:cubicBezTo>
                    <a:cubicBezTo>
                      <a:pt x="141" y="33"/>
                      <a:pt x="165" y="75"/>
                      <a:pt x="165" y="109"/>
                    </a:cubicBezTo>
                    <a:cubicBezTo>
                      <a:pt x="165" y="125"/>
                      <a:pt x="160" y="136"/>
                      <a:pt x="151" y="142"/>
                    </a:cubicBezTo>
                    <a:cubicBezTo>
                      <a:pt x="151" y="142"/>
                      <a:pt x="136" y="150"/>
                      <a:pt x="136" y="150"/>
                    </a:cubicBezTo>
                    <a:cubicBezTo>
                      <a:pt x="135" y="151"/>
                      <a:pt x="135" y="152"/>
                      <a:pt x="135" y="153"/>
                    </a:cubicBezTo>
                    <a:cubicBezTo>
                      <a:pt x="134" y="154"/>
                      <a:pt x="135" y="154"/>
                      <a:pt x="136" y="155"/>
                    </a:cubicBezTo>
                    <a:cubicBezTo>
                      <a:pt x="178" y="192"/>
                      <a:pt x="203" y="257"/>
                      <a:pt x="203" y="331"/>
                    </a:cubicBezTo>
                    <a:cubicBezTo>
                      <a:pt x="203" y="330"/>
                      <a:pt x="203" y="329"/>
                      <a:pt x="204" y="329"/>
                    </a:cubicBezTo>
                    <a:close/>
                  </a:path>
                </a:pathLst>
              </a:custGeom>
              <a:solidFill>
                <a:srgbClr val="525151"/>
              </a:solidFill>
              <a:ln w="9525">
                <a:noFill/>
                <a:round/>
                <a:headEnd/>
                <a:tailEnd/>
              </a:ln>
            </p:spPr>
            <p:txBody>
              <a:bodyPr/>
              <a:lstStyle/>
              <a:p>
                <a:pPr defTabSz="457086"/>
                <a:endParaRPr lang="en-US" sz="1799">
                  <a:solidFill>
                    <a:prstClr val="black"/>
                  </a:solidFill>
                </a:endParaRPr>
              </a:p>
            </p:txBody>
          </p:sp>
          <p:sp>
            <p:nvSpPr>
              <p:cNvPr id="202" name="Freeform 821"/>
              <p:cNvSpPr>
                <a:spLocks/>
              </p:cNvSpPr>
              <p:nvPr/>
            </p:nvSpPr>
            <p:spPr bwMode="auto">
              <a:xfrm>
                <a:off x="4658" y="2035"/>
                <a:ext cx="137" cy="38"/>
              </a:xfrm>
              <a:custGeom>
                <a:avLst/>
                <a:gdLst>
                  <a:gd name="T0" fmla="*/ 0 w 58"/>
                  <a:gd name="T1" fmla="*/ 6809 h 16"/>
                  <a:gd name="T2" fmla="*/ 6628 w 58"/>
                  <a:gd name="T3" fmla="*/ 3028 h 16"/>
                  <a:gd name="T4" fmla="*/ 23812 w 58"/>
                  <a:gd name="T5" fmla="*/ 2477 h 16"/>
                  <a:gd name="T6" fmla="*/ 17212 w 58"/>
                  <a:gd name="T7" fmla="*/ 6809 h 16"/>
                  <a:gd name="T8" fmla="*/ 0 w 58"/>
                  <a:gd name="T9" fmla="*/ 6809 h 16"/>
                  <a:gd name="T10" fmla="*/ 0 60000 65536"/>
                  <a:gd name="T11" fmla="*/ 0 60000 65536"/>
                  <a:gd name="T12" fmla="*/ 0 60000 65536"/>
                  <a:gd name="T13" fmla="*/ 0 60000 65536"/>
                  <a:gd name="T14" fmla="*/ 0 60000 65536"/>
                  <a:gd name="T15" fmla="*/ 0 w 58"/>
                  <a:gd name="T16" fmla="*/ 0 h 16"/>
                  <a:gd name="T17" fmla="*/ 58 w 58"/>
                  <a:gd name="T18" fmla="*/ 16 h 16"/>
                </a:gdLst>
                <a:ahLst/>
                <a:cxnLst>
                  <a:cxn ang="T10">
                    <a:pos x="T0" y="T1"/>
                  </a:cxn>
                  <a:cxn ang="T11">
                    <a:pos x="T2" y="T3"/>
                  </a:cxn>
                  <a:cxn ang="T12">
                    <a:pos x="T4" y="T5"/>
                  </a:cxn>
                  <a:cxn ang="T13">
                    <a:pos x="T6" y="T7"/>
                  </a:cxn>
                  <a:cxn ang="T14">
                    <a:pos x="T8" y="T9"/>
                  </a:cxn>
                </a:cxnLst>
                <a:rect l="T15" t="T16" r="T17" b="T18"/>
                <a:pathLst>
                  <a:path w="58" h="16">
                    <a:moveTo>
                      <a:pt x="0" y="16"/>
                    </a:moveTo>
                    <a:cubicBezTo>
                      <a:pt x="5" y="13"/>
                      <a:pt x="11" y="10"/>
                      <a:pt x="16" y="7"/>
                    </a:cubicBezTo>
                    <a:cubicBezTo>
                      <a:pt x="27" y="1"/>
                      <a:pt x="41" y="0"/>
                      <a:pt x="58" y="6"/>
                    </a:cubicBezTo>
                    <a:cubicBezTo>
                      <a:pt x="42" y="16"/>
                      <a:pt x="42" y="16"/>
                      <a:pt x="42" y="16"/>
                    </a:cubicBezTo>
                    <a:cubicBezTo>
                      <a:pt x="25" y="9"/>
                      <a:pt x="11" y="10"/>
                      <a:pt x="0" y="16"/>
                    </a:cubicBezTo>
                    <a:close/>
                  </a:path>
                </a:pathLst>
              </a:custGeom>
              <a:solidFill>
                <a:srgbClr val="2170AB"/>
              </a:solidFill>
              <a:ln w="9525">
                <a:noFill/>
                <a:round/>
                <a:headEnd/>
                <a:tailEnd/>
              </a:ln>
            </p:spPr>
            <p:txBody>
              <a:bodyPr/>
              <a:lstStyle/>
              <a:p>
                <a:pPr defTabSz="457086"/>
                <a:endParaRPr lang="en-US" sz="1799">
                  <a:solidFill>
                    <a:prstClr val="black"/>
                  </a:solidFill>
                </a:endParaRPr>
              </a:p>
            </p:txBody>
          </p:sp>
          <p:sp>
            <p:nvSpPr>
              <p:cNvPr id="203" name="Freeform 822"/>
              <p:cNvSpPr>
                <a:spLocks/>
              </p:cNvSpPr>
              <p:nvPr/>
            </p:nvSpPr>
            <p:spPr bwMode="auto">
              <a:xfrm>
                <a:off x="4845" y="2101"/>
                <a:ext cx="215" cy="456"/>
              </a:xfrm>
              <a:custGeom>
                <a:avLst/>
                <a:gdLst>
                  <a:gd name="T0" fmla="*/ 0 w 91"/>
                  <a:gd name="T1" fmla="*/ 3679 h 193"/>
                  <a:gd name="T2" fmla="*/ 6632 w 91"/>
                  <a:gd name="T3" fmla="*/ 0 h 193"/>
                  <a:gd name="T4" fmla="*/ 37389 w 91"/>
                  <a:gd name="T5" fmla="*/ 75167 h 193"/>
                  <a:gd name="T6" fmla="*/ 30412 w 91"/>
                  <a:gd name="T7" fmla="*/ 79309 h 193"/>
                  <a:gd name="T8" fmla="*/ 0 w 91"/>
                  <a:gd name="T9" fmla="*/ 3679 h 193"/>
                  <a:gd name="T10" fmla="*/ 0 60000 65536"/>
                  <a:gd name="T11" fmla="*/ 0 60000 65536"/>
                  <a:gd name="T12" fmla="*/ 0 60000 65536"/>
                  <a:gd name="T13" fmla="*/ 0 60000 65536"/>
                  <a:gd name="T14" fmla="*/ 0 60000 65536"/>
                  <a:gd name="T15" fmla="*/ 0 w 91"/>
                  <a:gd name="T16" fmla="*/ 0 h 193"/>
                  <a:gd name="T17" fmla="*/ 91 w 91"/>
                  <a:gd name="T18" fmla="*/ 193 h 193"/>
                </a:gdLst>
                <a:ahLst/>
                <a:cxnLst>
                  <a:cxn ang="T10">
                    <a:pos x="T0" y="T1"/>
                  </a:cxn>
                  <a:cxn ang="T11">
                    <a:pos x="T2" y="T3"/>
                  </a:cxn>
                  <a:cxn ang="T12">
                    <a:pos x="T4" y="T5"/>
                  </a:cxn>
                  <a:cxn ang="T13">
                    <a:pos x="T6" y="T7"/>
                  </a:cxn>
                  <a:cxn ang="T14">
                    <a:pos x="T8" y="T9"/>
                  </a:cxn>
                </a:cxnLst>
                <a:rect l="T15" t="T16" r="T17" b="T18"/>
                <a:pathLst>
                  <a:path w="91" h="193">
                    <a:moveTo>
                      <a:pt x="0" y="9"/>
                    </a:moveTo>
                    <a:cubicBezTo>
                      <a:pt x="16" y="0"/>
                      <a:pt x="16" y="0"/>
                      <a:pt x="16" y="0"/>
                    </a:cubicBezTo>
                    <a:cubicBezTo>
                      <a:pt x="69" y="41"/>
                      <a:pt x="91" y="114"/>
                      <a:pt x="91" y="183"/>
                    </a:cubicBezTo>
                    <a:cubicBezTo>
                      <a:pt x="74" y="193"/>
                      <a:pt x="74" y="193"/>
                      <a:pt x="74" y="193"/>
                    </a:cubicBezTo>
                    <a:cubicBezTo>
                      <a:pt x="74" y="124"/>
                      <a:pt x="53" y="50"/>
                      <a:pt x="0" y="9"/>
                    </a:cubicBezTo>
                    <a:close/>
                  </a:path>
                </a:pathLst>
              </a:custGeom>
              <a:solidFill>
                <a:srgbClr val="094B89"/>
              </a:solidFill>
              <a:ln w="9525">
                <a:noFill/>
                <a:round/>
                <a:headEnd/>
                <a:tailEnd/>
              </a:ln>
            </p:spPr>
            <p:txBody>
              <a:bodyPr/>
              <a:lstStyle/>
              <a:p>
                <a:pPr defTabSz="457086"/>
                <a:endParaRPr lang="en-US" sz="1799">
                  <a:solidFill>
                    <a:prstClr val="black"/>
                  </a:solidFill>
                </a:endParaRPr>
              </a:p>
            </p:txBody>
          </p:sp>
          <p:sp>
            <p:nvSpPr>
              <p:cNvPr id="204" name="Freeform 823"/>
              <p:cNvSpPr>
                <a:spLocks/>
              </p:cNvSpPr>
              <p:nvPr/>
            </p:nvSpPr>
            <p:spPr bwMode="auto">
              <a:xfrm>
                <a:off x="4708" y="1761"/>
                <a:ext cx="262" cy="354"/>
              </a:xfrm>
              <a:custGeom>
                <a:avLst/>
                <a:gdLst>
                  <a:gd name="T0" fmla="*/ 22841 w 111"/>
                  <a:gd name="T1" fmla="*/ 3653 h 150"/>
                  <a:gd name="T2" fmla="*/ 6892 w 111"/>
                  <a:gd name="T3" fmla="*/ 2417 h 150"/>
                  <a:gd name="T4" fmla="*/ 0 w 111"/>
                  <a:gd name="T5" fmla="*/ 6086 h 150"/>
                  <a:gd name="T6" fmla="*/ 16268 w 111"/>
                  <a:gd name="T7" fmla="*/ 7753 h 150"/>
                  <a:gd name="T8" fmla="*/ 38764 w 111"/>
                  <a:gd name="T9" fmla="*/ 46506 h 150"/>
                  <a:gd name="T10" fmla="*/ 32153 w 111"/>
                  <a:gd name="T11" fmla="*/ 61148 h 150"/>
                  <a:gd name="T12" fmla="*/ 38764 w 111"/>
                  <a:gd name="T13" fmla="*/ 57022 h 150"/>
                  <a:gd name="T14" fmla="*/ 45288 w 111"/>
                  <a:gd name="T15" fmla="*/ 42836 h 150"/>
                  <a:gd name="T16" fmla="*/ 22841 w 111"/>
                  <a:gd name="T17" fmla="*/ 3653 h 1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1"/>
                  <a:gd name="T28" fmla="*/ 0 h 150"/>
                  <a:gd name="T29" fmla="*/ 111 w 111"/>
                  <a:gd name="T30" fmla="*/ 150 h 1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1" h="150">
                    <a:moveTo>
                      <a:pt x="56" y="9"/>
                    </a:moveTo>
                    <a:cubicBezTo>
                      <a:pt x="41" y="0"/>
                      <a:pt x="27" y="0"/>
                      <a:pt x="17" y="6"/>
                    </a:cubicBezTo>
                    <a:cubicBezTo>
                      <a:pt x="0" y="15"/>
                      <a:pt x="0" y="15"/>
                      <a:pt x="0" y="15"/>
                    </a:cubicBezTo>
                    <a:cubicBezTo>
                      <a:pt x="10" y="9"/>
                      <a:pt x="24" y="10"/>
                      <a:pt x="40" y="19"/>
                    </a:cubicBezTo>
                    <a:cubicBezTo>
                      <a:pt x="70" y="37"/>
                      <a:pt x="95" y="79"/>
                      <a:pt x="95" y="114"/>
                    </a:cubicBezTo>
                    <a:cubicBezTo>
                      <a:pt x="95" y="132"/>
                      <a:pt x="89" y="144"/>
                      <a:pt x="79" y="150"/>
                    </a:cubicBezTo>
                    <a:cubicBezTo>
                      <a:pt x="95" y="140"/>
                      <a:pt x="95" y="140"/>
                      <a:pt x="95" y="140"/>
                    </a:cubicBezTo>
                    <a:cubicBezTo>
                      <a:pt x="105" y="135"/>
                      <a:pt x="111" y="122"/>
                      <a:pt x="111" y="105"/>
                    </a:cubicBezTo>
                    <a:cubicBezTo>
                      <a:pt x="111" y="70"/>
                      <a:pt x="87" y="27"/>
                      <a:pt x="56" y="9"/>
                    </a:cubicBezTo>
                    <a:close/>
                  </a:path>
                </a:pathLst>
              </a:custGeom>
              <a:solidFill>
                <a:srgbClr val="E0F0F6"/>
              </a:solidFill>
              <a:ln w="9525">
                <a:noFill/>
                <a:round/>
                <a:headEnd/>
                <a:tailEnd/>
              </a:ln>
            </p:spPr>
            <p:txBody>
              <a:bodyPr/>
              <a:lstStyle/>
              <a:p>
                <a:pPr defTabSz="457086"/>
                <a:endParaRPr lang="en-US" sz="1799">
                  <a:solidFill>
                    <a:prstClr val="black"/>
                  </a:solidFill>
                </a:endParaRPr>
              </a:p>
            </p:txBody>
          </p:sp>
          <p:sp>
            <p:nvSpPr>
              <p:cNvPr id="205" name="Freeform 824"/>
              <p:cNvSpPr>
                <a:spLocks/>
              </p:cNvSpPr>
              <p:nvPr/>
            </p:nvSpPr>
            <p:spPr bwMode="auto">
              <a:xfrm>
                <a:off x="4580" y="1763"/>
                <a:ext cx="440" cy="794"/>
              </a:xfrm>
              <a:custGeom>
                <a:avLst/>
                <a:gdLst>
                  <a:gd name="T0" fmla="*/ 38893 w 186"/>
                  <a:gd name="T1" fmla="*/ 7522 h 336"/>
                  <a:gd name="T2" fmla="*/ 61730 w 186"/>
                  <a:gd name="T3" fmla="*/ 46489 h 336"/>
                  <a:gd name="T4" fmla="*/ 46437 w 186"/>
                  <a:gd name="T5" fmla="*/ 62499 h 336"/>
                  <a:gd name="T6" fmla="*/ 77125 w 186"/>
                  <a:gd name="T7" fmla="*/ 138243 h 336"/>
                  <a:gd name="T8" fmla="*/ 0 w 186"/>
                  <a:gd name="T9" fmla="*/ 93888 h 336"/>
                  <a:gd name="T10" fmla="*/ 31029 w 186"/>
                  <a:gd name="T11" fmla="*/ 54011 h 336"/>
                  <a:gd name="T12" fmla="*/ 15781 w 186"/>
                  <a:gd name="T13" fmla="*/ 20545 h 336"/>
                  <a:gd name="T14" fmla="*/ 38893 w 186"/>
                  <a:gd name="T15" fmla="*/ 7522 h 336"/>
                  <a:gd name="T16" fmla="*/ 0 60000 65536"/>
                  <a:gd name="T17" fmla="*/ 0 60000 65536"/>
                  <a:gd name="T18" fmla="*/ 0 60000 65536"/>
                  <a:gd name="T19" fmla="*/ 0 60000 65536"/>
                  <a:gd name="T20" fmla="*/ 0 60000 65536"/>
                  <a:gd name="T21" fmla="*/ 0 60000 65536"/>
                  <a:gd name="T22" fmla="*/ 0 60000 65536"/>
                  <a:gd name="T23" fmla="*/ 0 60000 65536"/>
                  <a:gd name="T24" fmla="*/ 0 w 186"/>
                  <a:gd name="T25" fmla="*/ 0 h 336"/>
                  <a:gd name="T26" fmla="*/ 186 w 186"/>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6" h="336">
                    <a:moveTo>
                      <a:pt x="94" y="18"/>
                    </a:moveTo>
                    <a:cubicBezTo>
                      <a:pt x="124" y="36"/>
                      <a:pt x="149" y="78"/>
                      <a:pt x="149" y="113"/>
                    </a:cubicBezTo>
                    <a:cubicBezTo>
                      <a:pt x="149" y="141"/>
                      <a:pt x="133" y="156"/>
                      <a:pt x="112" y="152"/>
                    </a:cubicBezTo>
                    <a:cubicBezTo>
                      <a:pt x="165" y="193"/>
                      <a:pt x="186" y="267"/>
                      <a:pt x="186" y="336"/>
                    </a:cubicBezTo>
                    <a:cubicBezTo>
                      <a:pt x="0" y="228"/>
                      <a:pt x="0" y="228"/>
                      <a:pt x="0" y="228"/>
                    </a:cubicBezTo>
                    <a:cubicBezTo>
                      <a:pt x="0" y="159"/>
                      <a:pt x="22" y="111"/>
                      <a:pt x="75" y="131"/>
                    </a:cubicBezTo>
                    <a:cubicBezTo>
                      <a:pt x="54" y="110"/>
                      <a:pt x="38" y="77"/>
                      <a:pt x="38" y="50"/>
                    </a:cubicBezTo>
                    <a:cubicBezTo>
                      <a:pt x="38" y="14"/>
                      <a:pt x="63" y="0"/>
                      <a:pt x="94" y="18"/>
                    </a:cubicBezTo>
                    <a:close/>
                  </a:path>
                </a:pathLst>
              </a:custGeom>
              <a:solidFill>
                <a:srgbClr val="94BACF"/>
              </a:solidFill>
              <a:ln w="9525">
                <a:noFill/>
                <a:round/>
                <a:headEnd/>
                <a:tailEnd/>
              </a:ln>
            </p:spPr>
            <p:txBody>
              <a:bodyPr/>
              <a:lstStyle/>
              <a:p>
                <a:pPr defTabSz="457086"/>
                <a:endParaRPr lang="en-US" sz="1799">
                  <a:solidFill>
                    <a:prstClr val="black"/>
                  </a:solidFill>
                </a:endParaRPr>
              </a:p>
            </p:txBody>
          </p:sp>
          <p:sp>
            <p:nvSpPr>
              <p:cNvPr id="206" name="Freeform 825"/>
              <p:cNvSpPr>
                <a:spLocks/>
              </p:cNvSpPr>
              <p:nvPr/>
            </p:nvSpPr>
            <p:spPr bwMode="auto">
              <a:xfrm>
                <a:off x="4734" y="1974"/>
                <a:ext cx="144" cy="104"/>
              </a:xfrm>
              <a:custGeom>
                <a:avLst/>
                <a:gdLst>
                  <a:gd name="T0" fmla="*/ 23668 w 61"/>
                  <a:gd name="T1" fmla="*/ 13269 h 44"/>
                  <a:gd name="T2" fmla="*/ 24558 w 61"/>
                  <a:gd name="T3" fmla="*/ 13577 h 44"/>
                  <a:gd name="T4" fmla="*/ 24558 w 61"/>
                  <a:gd name="T5" fmla="*/ 15699 h 44"/>
                  <a:gd name="T6" fmla="*/ 12606 w 61"/>
                  <a:gd name="T7" fmla="*/ 15201 h 44"/>
                  <a:gd name="T8" fmla="*/ 368 w 61"/>
                  <a:gd name="T9" fmla="*/ 1558 h 44"/>
                  <a:gd name="T10" fmla="*/ 869 w 61"/>
                  <a:gd name="T11" fmla="*/ 0 h 44"/>
                  <a:gd name="T12" fmla="*/ 1237 w 61"/>
                  <a:gd name="T13" fmla="*/ 0 h 44"/>
                  <a:gd name="T14" fmla="*/ 2420 w 61"/>
                  <a:gd name="T15" fmla="*/ 872 h 44"/>
                  <a:gd name="T16" fmla="*/ 12606 w 61"/>
                  <a:gd name="T17" fmla="*/ 12771 h 44"/>
                  <a:gd name="T18" fmla="*/ 22894 w 61"/>
                  <a:gd name="T19" fmla="*/ 13269 h 44"/>
                  <a:gd name="T20" fmla="*/ 23668 w 61"/>
                  <a:gd name="T21" fmla="*/ 13269 h 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1"/>
                  <a:gd name="T34" fmla="*/ 0 h 44"/>
                  <a:gd name="T35" fmla="*/ 61 w 61"/>
                  <a:gd name="T36" fmla="*/ 44 h 4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1" h="44">
                    <a:moveTo>
                      <a:pt x="58" y="32"/>
                    </a:moveTo>
                    <a:cubicBezTo>
                      <a:pt x="59" y="32"/>
                      <a:pt x="60" y="33"/>
                      <a:pt x="60" y="33"/>
                    </a:cubicBezTo>
                    <a:cubicBezTo>
                      <a:pt x="61" y="35"/>
                      <a:pt x="61" y="37"/>
                      <a:pt x="60" y="38"/>
                    </a:cubicBezTo>
                    <a:cubicBezTo>
                      <a:pt x="53" y="44"/>
                      <a:pt x="43" y="44"/>
                      <a:pt x="31" y="37"/>
                    </a:cubicBezTo>
                    <a:cubicBezTo>
                      <a:pt x="19" y="30"/>
                      <a:pt x="8" y="18"/>
                      <a:pt x="1" y="4"/>
                    </a:cubicBezTo>
                    <a:cubicBezTo>
                      <a:pt x="0" y="2"/>
                      <a:pt x="1" y="0"/>
                      <a:pt x="2" y="0"/>
                    </a:cubicBezTo>
                    <a:cubicBezTo>
                      <a:pt x="2" y="0"/>
                      <a:pt x="3" y="0"/>
                      <a:pt x="3" y="0"/>
                    </a:cubicBezTo>
                    <a:cubicBezTo>
                      <a:pt x="4" y="0"/>
                      <a:pt x="5" y="1"/>
                      <a:pt x="6" y="2"/>
                    </a:cubicBezTo>
                    <a:cubicBezTo>
                      <a:pt x="11" y="14"/>
                      <a:pt x="21" y="25"/>
                      <a:pt x="31" y="31"/>
                    </a:cubicBezTo>
                    <a:cubicBezTo>
                      <a:pt x="41" y="37"/>
                      <a:pt x="50" y="37"/>
                      <a:pt x="56" y="32"/>
                    </a:cubicBezTo>
                    <a:cubicBezTo>
                      <a:pt x="57" y="31"/>
                      <a:pt x="58" y="31"/>
                      <a:pt x="58" y="32"/>
                    </a:cubicBezTo>
                    <a:close/>
                  </a:path>
                </a:pathLst>
              </a:custGeom>
              <a:solidFill>
                <a:srgbClr val="272525"/>
              </a:solidFill>
              <a:ln w="9525">
                <a:noFill/>
                <a:round/>
                <a:headEnd/>
                <a:tailEnd/>
              </a:ln>
            </p:spPr>
            <p:txBody>
              <a:bodyPr/>
              <a:lstStyle/>
              <a:p>
                <a:pPr defTabSz="457086"/>
                <a:endParaRPr lang="en-US" sz="1799">
                  <a:solidFill>
                    <a:prstClr val="black"/>
                  </a:solidFill>
                </a:endParaRPr>
              </a:p>
            </p:txBody>
          </p:sp>
          <p:sp>
            <p:nvSpPr>
              <p:cNvPr id="207" name="Freeform 826"/>
              <p:cNvSpPr>
                <a:spLocks/>
              </p:cNvSpPr>
              <p:nvPr/>
            </p:nvSpPr>
            <p:spPr bwMode="auto">
              <a:xfrm>
                <a:off x="4819" y="2212"/>
                <a:ext cx="83" cy="111"/>
              </a:xfrm>
              <a:custGeom>
                <a:avLst/>
                <a:gdLst>
                  <a:gd name="T0" fmla="*/ 0 w 83"/>
                  <a:gd name="T1" fmla="*/ 0 h 111"/>
                  <a:gd name="T2" fmla="*/ 0 w 83"/>
                  <a:gd name="T3" fmla="*/ 64 h 111"/>
                  <a:gd name="T4" fmla="*/ 83 w 83"/>
                  <a:gd name="T5" fmla="*/ 111 h 111"/>
                  <a:gd name="T6" fmla="*/ 83 w 83"/>
                  <a:gd name="T7" fmla="*/ 48 h 111"/>
                  <a:gd name="T8" fmla="*/ 0 w 83"/>
                  <a:gd name="T9" fmla="*/ 0 h 111"/>
                  <a:gd name="T10" fmla="*/ 0 60000 65536"/>
                  <a:gd name="T11" fmla="*/ 0 60000 65536"/>
                  <a:gd name="T12" fmla="*/ 0 60000 65536"/>
                  <a:gd name="T13" fmla="*/ 0 60000 65536"/>
                  <a:gd name="T14" fmla="*/ 0 60000 65536"/>
                  <a:gd name="T15" fmla="*/ 0 w 83"/>
                  <a:gd name="T16" fmla="*/ 0 h 111"/>
                  <a:gd name="T17" fmla="*/ 83 w 83"/>
                  <a:gd name="T18" fmla="*/ 111 h 111"/>
                </a:gdLst>
                <a:ahLst/>
                <a:cxnLst>
                  <a:cxn ang="T10">
                    <a:pos x="T0" y="T1"/>
                  </a:cxn>
                  <a:cxn ang="T11">
                    <a:pos x="T2" y="T3"/>
                  </a:cxn>
                  <a:cxn ang="T12">
                    <a:pos x="T4" y="T5"/>
                  </a:cxn>
                  <a:cxn ang="T13">
                    <a:pos x="T6" y="T7"/>
                  </a:cxn>
                  <a:cxn ang="T14">
                    <a:pos x="T8" y="T9"/>
                  </a:cxn>
                </a:cxnLst>
                <a:rect l="T15" t="T16" r="T17" b="T18"/>
                <a:pathLst>
                  <a:path w="83" h="111">
                    <a:moveTo>
                      <a:pt x="0" y="0"/>
                    </a:moveTo>
                    <a:lnTo>
                      <a:pt x="0" y="64"/>
                    </a:lnTo>
                    <a:lnTo>
                      <a:pt x="83" y="111"/>
                    </a:lnTo>
                    <a:lnTo>
                      <a:pt x="83" y="48"/>
                    </a:lnTo>
                    <a:lnTo>
                      <a:pt x="0" y="0"/>
                    </a:lnTo>
                    <a:close/>
                  </a:path>
                </a:pathLst>
              </a:custGeom>
              <a:solidFill>
                <a:srgbClr val="2170AB"/>
              </a:solidFill>
              <a:ln w="9525">
                <a:noFill/>
                <a:round/>
                <a:headEnd/>
                <a:tailEnd/>
              </a:ln>
            </p:spPr>
            <p:txBody>
              <a:bodyPr/>
              <a:lstStyle/>
              <a:p>
                <a:pPr defTabSz="457086"/>
                <a:endParaRPr lang="en-US" sz="1799">
                  <a:solidFill>
                    <a:prstClr val="black"/>
                  </a:solidFill>
                </a:endParaRPr>
              </a:p>
            </p:txBody>
          </p:sp>
        </p:grpSp>
      </p:grpSp>
      <p:grpSp>
        <p:nvGrpSpPr>
          <p:cNvPr id="5" name="Group 788"/>
          <p:cNvGrpSpPr>
            <a:grpSpLocks/>
          </p:cNvGrpSpPr>
          <p:nvPr/>
        </p:nvGrpSpPr>
        <p:grpSpPr bwMode="auto">
          <a:xfrm>
            <a:off x="6911906" y="3765889"/>
            <a:ext cx="582309" cy="361856"/>
            <a:chOff x="432" y="3210"/>
            <a:chExt cx="693" cy="575"/>
          </a:xfrm>
        </p:grpSpPr>
        <p:grpSp>
          <p:nvGrpSpPr>
            <p:cNvPr id="6" name="Group 789"/>
            <p:cNvGrpSpPr>
              <a:grpSpLocks noChangeAspect="1"/>
            </p:cNvGrpSpPr>
            <p:nvPr/>
          </p:nvGrpSpPr>
          <p:grpSpPr bwMode="auto">
            <a:xfrm>
              <a:off x="768" y="3216"/>
              <a:ext cx="357" cy="405"/>
              <a:chOff x="2899" y="1630"/>
              <a:chExt cx="787" cy="893"/>
            </a:xfrm>
          </p:grpSpPr>
          <p:sp>
            <p:nvSpPr>
              <p:cNvPr id="247" name="AutoShape 790"/>
              <p:cNvSpPr>
                <a:spLocks noChangeAspect="1" noChangeArrowheads="1" noTextEdit="1"/>
              </p:cNvSpPr>
              <p:nvPr/>
            </p:nvSpPr>
            <p:spPr bwMode="auto">
              <a:xfrm>
                <a:off x="2899" y="1630"/>
                <a:ext cx="787" cy="893"/>
              </a:xfrm>
              <a:prstGeom prst="rect">
                <a:avLst/>
              </a:prstGeom>
              <a:noFill/>
              <a:ln w="9525">
                <a:noFill/>
                <a:miter lim="800000"/>
                <a:headEnd/>
                <a:tailEnd/>
              </a:ln>
            </p:spPr>
            <p:txBody>
              <a:bodyPr/>
              <a:lstStyle/>
              <a:p>
                <a:pPr defTabSz="457086"/>
                <a:endParaRPr lang="en-US" sz="1799">
                  <a:solidFill>
                    <a:prstClr val="black"/>
                  </a:solidFill>
                </a:endParaRPr>
              </a:p>
            </p:txBody>
          </p:sp>
          <p:sp>
            <p:nvSpPr>
              <p:cNvPr id="248" name="Freeform 791"/>
              <p:cNvSpPr>
                <a:spLocks/>
              </p:cNvSpPr>
              <p:nvPr/>
            </p:nvSpPr>
            <p:spPr bwMode="auto">
              <a:xfrm>
                <a:off x="2906" y="1632"/>
                <a:ext cx="775" cy="884"/>
              </a:xfrm>
              <a:custGeom>
                <a:avLst/>
                <a:gdLst>
                  <a:gd name="T0" fmla="*/ 60904 w 328"/>
                  <a:gd name="T1" fmla="*/ 73790 h 374"/>
                  <a:gd name="T2" fmla="*/ 60904 w 328"/>
                  <a:gd name="T3" fmla="*/ 1257 h 374"/>
                  <a:gd name="T4" fmla="*/ 65771 w 328"/>
                  <a:gd name="T5" fmla="*/ 1257 h 374"/>
                  <a:gd name="T6" fmla="*/ 134826 w 328"/>
                  <a:gd name="T7" fmla="*/ 40789 h 374"/>
                  <a:gd name="T8" fmla="*/ 134826 w 328"/>
                  <a:gd name="T9" fmla="*/ 110368 h 374"/>
                  <a:gd name="T10" fmla="*/ 132397 w 328"/>
                  <a:gd name="T11" fmla="*/ 114948 h 374"/>
                  <a:gd name="T12" fmla="*/ 129104 w 328"/>
                  <a:gd name="T13" fmla="*/ 122384 h 374"/>
                  <a:gd name="T14" fmla="*/ 76893 w 328"/>
                  <a:gd name="T15" fmla="*/ 152559 h 374"/>
                  <a:gd name="T16" fmla="*/ 76893 w 328"/>
                  <a:gd name="T17" fmla="*/ 152559 h 374"/>
                  <a:gd name="T18" fmla="*/ 71125 w 328"/>
                  <a:gd name="T19" fmla="*/ 154128 h 374"/>
                  <a:gd name="T20" fmla="*/ 65386 w 328"/>
                  <a:gd name="T21" fmla="*/ 152944 h 374"/>
                  <a:gd name="T22" fmla="*/ 65386 w 328"/>
                  <a:gd name="T23" fmla="*/ 152944 h 374"/>
                  <a:gd name="T24" fmla="*/ 4211 w 328"/>
                  <a:gd name="T25" fmla="*/ 117009 h 374"/>
                  <a:gd name="T26" fmla="*/ 4211 w 328"/>
                  <a:gd name="T27" fmla="*/ 117009 h 374"/>
                  <a:gd name="T28" fmla="*/ 0 w 328"/>
                  <a:gd name="T29" fmla="*/ 109183 h 374"/>
                  <a:gd name="T30" fmla="*/ 60904 w 328"/>
                  <a:gd name="T31" fmla="*/ 73790 h 37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374"/>
                  <a:gd name="T50" fmla="*/ 328 w 328"/>
                  <a:gd name="T51" fmla="*/ 374 h 37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374">
                    <a:moveTo>
                      <a:pt x="148" y="179"/>
                    </a:moveTo>
                    <a:cubicBezTo>
                      <a:pt x="148" y="3"/>
                      <a:pt x="148" y="3"/>
                      <a:pt x="148" y="3"/>
                    </a:cubicBezTo>
                    <a:cubicBezTo>
                      <a:pt x="148" y="3"/>
                      <a:pt x="155" y="0"/>
                      <a:pt x="160" y="3"/>
                    </a:cubicBezTo>
                    <a:cubicBezTo>
                      <a:pt x="328" y="99"/>
                      <a:pt x="328" y="99"/>
                      <a:pt x="328" y="99"/>
                    </a:cubicBezTo>
                    <a:cubicBezTo>
                      <a:pt x="328" y="268"/>
                      <a:pt x="328" y="268"/>
                      <a:pt x="328" y="268"/>
                    </a:cubicBezTo>
                    <a:cubicBezTo>
                      <a:pt x="328" y="269"/>
                      <a:pt x="328" y="276"/>
                      <a:pt x="322" y="279"/>
                    </a:cubicBezTo>
                    <a:cubicBezTo>
                      <a:pt x="322" y="279"/>
                      <a:pt x="322" y="292"/>
                      <a:pt x="314" y="297"/>
                    </a:cubicBezTo>
                    <a:cubicBezTo>
                      <a:pt x="187" y="370"/>
                      <a:pt x="187" y="370"/>
                      <a:pt x="187" y="370"/>
                    </a:cubicBezTo>
                    <a:cubicBezTo>
                      <a:pt x="187" y="370"/>
                      <a:pt x="187" y="370"/>
                      <a:pt x="187" y="370"/>
                    </a:cubicBezTo>
                    <a:cubicBezTo>
                      <a:pt x="187" y="370"/>
                      <a:pt x="181" y="374"/>
                      <a:pt x="173" y="374"/>
                    </a:cubicBezTo>
                    <a:cubicBezTo>
                      <a:pt x="169" y="374"/>
                      <a:pt x="164" y="373"/>
                      <a:pt x="159" y="371"/>
                    </a:cubicBezTo>
                    <a:cubicBezTo>
                      <a:pt x="159" y="371"/>
                      <a:pt x="159" y="371"/>
                      <a:pt x="159" y="371"/>
                    </a:cubicBezTo>
                    <a:cubicBezTo>
                      <a:pt x="10" y="284"/>
                      <a:pt x="10" y="284"/>
                      <a:pt x="10" y="284"/>
                    </a:cubicBezTo>
                    <a:cubicBezTo>
                      <a:pt x="10" y="284"/>
                      <a:pt x="10" y="284"/>
                      <a:pt x="10" y="284"/>
                    </a:cubicBezTo>
                    <a:cubicBezTo>
                      <a:pt x="0" y="279"/>
                      <a:pt x="0" y="265"/>
                      <a:pt x="0" y="265"/>
                    </a:cubicBezTo>
                    <a:lnTo>
                      <a:pt x="148" y="179"/>
                    </a:lnTo>
                    <a:close/>
                  </a:path>
                </a:pathLst>
              </a:custGeom>
              <a:noFill/>
              <a:ln w="22225">
                <a:solidFill>
                  <a:srgbClr val="333333"/>
                </a:solidFill>
                <a:round/>
                <a:headEnd/>
                <a:tailEnd/>
              </a:ln>
            </p:spPr>
            <p:txBody>
              <a:bodyPr/>
              <a:lstStyle/>
              <a:p>
                <a:pPr defTabSz="457086"/>
                <a:endParaRPr lang="en-US" sz="1799">
                  <a:solidFill>
                    <a:prstClr val="black"/>
                  </a:solidFill>
                </a:endParaRPr>
              </a:p>
            </p:txBody>
          </p:sp>
          <p:sp>
            <p:nvSpPr>
              <p:cNvPr id="249" name="Freeform 792"/>
              <p:cNvSpPr>
                <a:spLocks/>
              </p:cNvSpPr>
              <p:nvPr/>
            </p:nvSpPr>
            <p:spPr bwMode="auto">
              <a:xfrm>
                <a:off x="3667" y="1866"/>
                <a:ext cx="14" cy="423"/>
              </a:xfrm>
              <a:custGeom>
                <a:avLst/>
                <a:gdLst>
                  <a:gd name="T0" fmla="*/ 0 w 6"/>
                  <a:gd name="T1" fmla="*/ 73692 h 179"/>
                  <a:gd name="T2" fmla="*/ 0 w 6"/>
                  <a:gd name="T3" fmla="*/ 1557 h 179"/>
                  <a:gd name="T4" fmla="*/ 2287 w 6"/>
                  <a:gd name="T5" fmla="*/ 0 h 179"/>
                  <a:gd name="T6" fmla="*/ 2287 w 6"/>
                  <a:gd name="T7" fmla="*/ 69136 h 179"/>
                  <a:gd name="T8" fmla="*/ 2287 w 6"/>
                  <a:gd name="T9" fmla="*/ 69481 h 179"/>
                  <a:gd name="T10" fmla="*/ 0 w 6"/>
                  <a:gd name="T11" fmla="*/ 73692 h 179"/>
                  <a:gd name="T12" fmla="*/ 0 60000 65536"/>
                  <a:gd name="T13" fmla="*/ 0 60000 65536"/>
                  <a:gd name="T14" fmla="*/ 0 60000 65536"/>
                  <a:gd name="T15" fmla="*/ 0 60000 65536"/>
                  <a:gd name="T16" fmla="*/ 0 60000 65536"/>
                  <a:gd name="T17" fmla="*/ 0 60000 65536"/>
                  <a:gd name="T18" fmla="*/ 0 w 6"/>
                  <a:gd name="T19" fmla="*/ 0 h 179"/>
                  <a:gd name="T20" fmla="*/ 6 w 6"/>
                  <a:gd name="T21" fmla="*/ 179 h 179"/>
                </a:gdLst>
                <a:ahLst/>
                <a:cxnLst>
                  <a:cxn ang="T12">
                    <a:pos x="T0" y="T1"/>
                  </a:cxn>
                  <a:cxn ang="T13">
                    <a:pos x="T2" y="T3"/>
                  </a:cxn>
                  <a:cxn ang="T14">
                    <a:pos x="T4" y="T5"/>
                  </a:cxn>
                  <a:cxn ang="T15">
                    <a:pos x="T6" y="T7"/>
                  </a:cxn>
                  <a:cxn ang="T16">
                    <a:pos x="T8" y="T9"/>
                  </a:cxn>
                  <a:cxn ang="T17">
                    <a:pos x="T10" y="T11"/>
                  </a:cxn>
                </a:cxnLst>
                <a:rect l="T18" t="T19" r="T20" b="T21"/>
                <a:pathLst>
                  <a:path w="6" h="179">
                    <a:moveTo>
                      <a:pt x="0" y="179"/>
                    </a:moveTo>
                    <a:cubicBezTo>
                      <a:pt x="0" y="4"/>
                      <a:pt x="0" y="4"/>
                      <a:pt x="0" y="4"/>
                    </a:cubicBezTo>
                    <a:cubicBezTo>
                      <a:pt x="6" y="0"/>
                      <a:pt x="6" y="0"/>
                      <a:pt x="6" y="0"/>
                    </a:cubicBezTo>
                    <a:cubicBezTo>
                      <a:pt x="6" y="168"/>
                      <a:pt x="6" y="168"/>
                      <a:pt x="6" y="168"/>
                    </a:cubicBezTo>
                    <a:cubicBezTo>
                      <a:pt x="6" y="169"/>
                      <a:pt x="6" y="169"/>
                      <a:pt x="6" y="169"/>
                    </a:cubicBezTo>
                    <a:cubicBezTo>
                      <a:pt x="6" y="169"/>
                      <a:pt x="6" y="176"/>
                      <a:pt x="0" y="179"/>
                    </a:cubicBezTo>
                    <a:close/>
                  </a:path>
                </a:pathLst>
              </a:custGeom>
              <a:solidFill>
                <a:srgbClr val="666666"/>
              </a:solidFill>
              <a:ln w="9525">
                <a:noFill/>
                <a:round/>
                <a:headEnd/>
                <a:tailEnd/>
              </a:ln>
            </p:spPr>
            <p:txBody>
              <a:bodyPr/>
              <a:lstStyle/>
              <a:p>
                <a:pPr defTabSz="457086"/>
                <a:endParaRPr lang="en-US" sz="1799">
                  <a:solidFill>
                    <a:prstClr val="black"/>
                  </a:solidFill>
                </a:endParaRPr>
              </a:p>
            </p:txBody>
          </p:sp>
          <p:sp>
            <p:nvSpPr>
              <p:cNvPr id="250" name="Freeform 793"/>
              <p:cNvSpPr>
                <a:spLocks/>
              </p:cNvSpPr>
              <p:nvPr/>
            </p:nvSpPr>
            <p:spPr bwMode="auto">
              <a:xfrm>
                <a:off x="2906" y="2256"/>
                <a:ext cx="761" cy="260"/>
              </a:xfrm>
              <a:custGeom>
                <a:avLst/>
                <a:gdLst>
                  <a:gd name="T0" fmla="*/ 67601 w 322"/>
                  <a:gd name="T1" fmla="*/ 39229 h 110"/>
                  <a:gd name="T2" fmla="*/ 74902 w 322"/>
                  <a:gd name="T3" fmla="*/ 39229 h 110"/>
                  <a:gd name="T4" fmla="*/ 132648 w 322"/>
                  <a:gd name="T5" fmla="*/ 5744 h 110"/>
                  <a:gd name="T6" fmla="*/ 129309 w 322"/>
                  <a:gd name="T7" fmla="*/ 13577 h 110"/>
                  <a:gd name="T8" fmla="*/ 77050 w 322"/>
                  <a:gd name="T9" fmla="*/ 43760 h 110"/>
                  <a:gd name="T10" fmla="*/ 77050 w 322"/>
                  <a:gd name="T11" fmla="*/ 43760 h 110"/>
                  <a:gd name="T12" fmla="*/ 71281 w 322"/>
                  <a:gd name="T13" fmla="*/ 45387 h 110"/>
                  <a:gd name="T14" fmla="*/ 65541 w 322"/>
                  <a:gd name="T15" fmla="*/ 43760 h 110"/>
                  <a:gd name="T16" fmla="*/ 65541 w 322"/>
                  <a:gd name="T17" fmla="*/ 43760 h 110"/>
                  <a:gd name="T18" fmla="*/ 4211 w 322"/>
                  <a:gd name="T19" fmla="*/ 8173 h 110"/>
                  <a:gd name="T20" fmla="*/ 4211 w 322"/>
                  <a:gd name="T21" fmla="*/ 8173 h 110"/>
                  <a:gd name="T22" fmla="*/ 0 w 322"/>
                  <a:gd name="T23" fmla="*/ 0 h 110"/>
                  <a:gd name="T24" fmla="*/ 67601 w 322"/>
                  <a:gd name="T25" fmla="*/ 39229 h 1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2"/>
                  <a:gd name="T40" fmla="*/ 0 h 110"/>
                  <a:gd name="T41" fmla="*/ 322 w 322"/>
                  <a:gd name="T42" fmla="*/ 110 h 1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2" h="110">
                    <a:moveTo>
                      <a:pt x="164" y="95"/>
                    </a:moveTo>
                    <a:cubicBezTo>
                      <a:pt x="169" y="98"/>
                      <a:pt x="177" y="98"/>
                      <a:pt x="182" y="95"/>
                    </a:cubicBezTo>
                    <a:cubicBezTo>
                      <a:pt x="322" y="14"/>
                      <a:pt x="322" y="14"/>
                      <a:pt x="322" y="14"/>
                    </a:cubicBezTo>
                    <a:cubicBezTo>
                      <a:pt x="322" y="14"/>
                      <a:pt x="322" y="28"/>
                      <a:pt x="314" y="33"/>
                    </a:cubicBezTo>
                    <a:cubicBezTo>
                      <a:pt x="187" y="106"/>
                      <a:pt x="187" y="106"/>
                      <a:pt x="187" y="106"/>
                    </a:cubicBezTo>
                    <a:cubicBezTo>
                      <a:pt x="187" y="106"/>
                      <a:pt x="187" y="106"/>
                      <a:pt x="187" y="106"/>
                    </a:cubicBezTo>
                    <a:cubicBezTo>
                      <a:pt x="187" y="106"/>
                      <a:pt x="181" y="109"/>
                      <a:pt x="173" y="110"/>
                    </a:cubicBezTo>
                    <a:cubicBezTo>
                      <a:pt x="169" y="110"/>
                      <a:pt x="164" y="109"/>
                      <a:pt x="159" y="106"/>
                    </a:cubicBezTo>
                    <a:cubicBezTo>
                      <a:pt x="159" y="106"/>
                      <a:pt x="159" y="106"/>
                      <a:pt x="159" y="106"/>
                    </a:cubicBezTo>
                    <a:cubicBezTo>
                      <a:pt x="10" y="20"/>
                      <a:pt x="10" y="20"/>
                      <a:pt x="10" y="20"/>
                    </a:cubicBezTo>
                    <a:cubicBezTo>
                      <a:pt x="10" y="20"/>
                      <a:pt x="10" y="20"/>
                      <a:pt x="10" y="20"/>
                    </a:cubicBezTo>
                    <a:cubicBezTo>
                      <a:pt x="0" y="14"/>
                      <a:pt x="0" y="0"/>
                      <a:pt x="0" y="0"/>
                    </a:cubicBezTo>
                    <a:lnTo>
                      <a:pt x="164" y="95"/>
                    </a:lnTo>
                    <a:close/>
                  </a:path>
                </a:pathLst>
              </a:custGeom>
              <a:solidFill>
                <a:srgbClr val="ADADAD"/>
              </a:solidFill>
              <a:ln w="9525">
                <a:noFill/>
                <a:round/>
                <a:headEnd/>
                <a:tailEnd/>
              </a:ln>
            </p:spPr>
            <p:txBody>
              <a:bodyPr/>
              <a:lstStyle/>
              <a:p>
                <a:pPr defTabSz="457086"/>
                <a:endParaRPr lang="en-US" sz="1799">
                  <a:solidFill>
                    <a:prstClr val="black"/>
                  </a:solidFill>
                </a:endParaRPr>
              </a:p>
            </p:txBody>
          </p:sp>
          <p:sp>
            <p:nvSpPr>
              <p:cNvPr id="251" name="Freeform 794"/>
              <p:cNvSpPr>
                <a:spLocks/>
              </p:cNvSpPr>
              <p:nvPr/>
            </p:nvSpPr>
            <p:spPr bwMode="auto">
              <a:xfrm>
                <a:off x="2906" y="2053"/>
                <a:ext cx="761" cy="435"/>
              </a:xfrm>
              <a:custGeom>
                <a:avLst/>
                <a:gdLst>
                  <a:gd name="T0" fmla="*/ 0 w 322"/>
                  <a:gd name="T1" fmla="*/ 35452 h 184"/>
                  <a:gd name="T2" fmla="*/ 60960 w 322"/>
                  <a:gd name="T3" fmla="*/ 0 h 184"/>
                  <a:gd name="T4" fmla="*/ 132648 w 322"/>
                  <a:gd name="T5" fmla="*/ 41197 h 184"/>
                  <a:gd name="T6" fmla="*/ 74902 w 322"/>
                  <a:gd name="T7" fmla="*/ 74749 h 184"/>
                  <a:gd name="T8" fmla="*/ 74902 w 322"/>
                  <a:gd name="T9" fmla="*/ 74749 h 184"/>
                  <a:gd name="T10" fmla="*/ 67601 w 322"/>
                  <a:gd name="T11" fmla="*/ 74749 h 184"/>
                  <a:gd name="T12" fmla="*/ 0 w 322"/>
                  <a:gd name="T13" fmla="*/ 35452 h 184"/>
                  <a:gd name="T14" fmla="*/ 0 60000 65536"/>
                  <a:gd name="T15" fmla="*/ 0 60000 65536"/>
                  <a:gd name="T16" fmla="*/ 0 60000 65536"/>
                  <a:gd name="T17" fmla="*/ 0 60000 65536"/>
                  <a:gd name="T18" fmla="*/ 0 60000 65536"/>
                  <a:gd name="T19" fmla="*/ 0 60000 65536"/>
                  <a:gd name="T20" fmla="*/ 0 60000 65536"/>
                  <a:gd name="T21" fmla="*/ 0 w 322"/>
                  <a:gd name="T22" fmla="*/ 0 h 184"/>
                  <a:gd name="T23" fmla="*/ 322 w 322"/>
                  <a:gd name="T24" fmla="*/ 184 h 1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2" h="184">
                    <a:moveTo>
                      <a:pt x="0" y="86"/>
                    </a:moveTo>
                    <a:cubicBezTo>
                      <a:pt x="148" y="0"/>
                      <a:pt x="148" y="0"/>
                      <a:pt x="148" y="0"/>
                    </a:cubicBezTo>
                    <a:cubicBezTo>
                      <a:pt x="322" y="100"/>
                      <a:pt x="322" y="100"/>
                      <a:pt x="322" y="100"/>
                    </a:cubicBezTo>
                    <a:cubicBezTo>
                      <a:pt x="182" y="181"/>
                      <a:pt x="182" y="181"/>
                      <a:pt x="182" y="181"/>
                    </a:cubicBezTo>
                    <a:cubicBezTo>
                      <a:pt x="182" y="181"/>
                      <a:pt x="182" y="181"/>
                      <a:pt x="182" y="181"/>
                    </a:cubicBezTo>
                    <a:cubicBezTo>
                      <a:pt x="177" y="184"/>
                      <a:pt x="169" y="184"/>
                      <a:pt x="164" y="181"/>
                    </a:cubicBezTo>
                    <a:lnTo>
                      <a:pt x="0" y="86"/>
                    </a:lnTo>
                    <a:close/>
                  </a:path>
                </a:pathLst>
              </a:custGeom>
              <a:solidFill>
                <a:srgbClr val="E3E3E3"/>
              </a:solidFill>
              <a:ln w="9525">
                <a:noFill/>
                <a:round/>
                <a:headEnd/>
                <a:tailEnd/>
              </a:ln>
            </p:spPr>
            <p:txBody>
              <a:bodyPr/>
              <a:lstStyle/>
              <a:p>
                <a:pPr defTabSz="457086"/>
                <a:endParaRPr lang="en-US" sz="1799">
                  <a:solidFill>
                    <a:prstClr val="black"/>
                  </a:solidFill>
                </a:endParaRPr>
              </a:p>
            </p:txBody>
          </p:sp>
          <p:sp>
            <p:nvSpPr>
              <p:cNvPr id="252" name="Freeform 795"/>
              <p:cNvSpPr>
                <a:spLocks/>
              </p:cNvSpPr>
              <p:nvPr/>
            </p:nvSpPr>
            <p:spPr bwMode="auto">
              <a:xfrm>
                <a:off x="3053" y="2088"/>
                <a:ext cx="555" cy="322"/>
              </a:xfrm>
              <a:custGeom>
                <a:avLst/>
                <a:gdLst>
                  <a:gd name="T0" fmla="*/ 94201 w 235"/>
                  <a:gd name="T1" fmla="*/ 37496 h 136"/>
                  <a:gd name="T2" fmla="*/ 94201 w 235"/>
                  <a:gd name="T3" fmla="*/ 32967 h 136"/>
                  <a:gd name="T4" fmla="*/ 40097 w 235"/>
                  <a:gd name="T5" fmla="*/ 1262 h 136"/>
                  <a:gd name="T6" fmla="*/ 32764 w 235"/>
                  <a:gd name="T7" fmla="*/ 1262 h 136"/>
                  <a:gd name="T8" fmla="*/ 2052 w 235"/>
                  <a:gd name="T9" fmla="*/ 19206 h 136"/>
                  <a:gd name="T10" fmla="*/ 2052 w 235"/>
                  <a:gd name="T11" fmla="*/ 23437 h 136"/>
                  <a:gd name="T12" fmla="*/ 56591 w 235"/>
                  <a:gd name="T13" fmla="*/ 55491 h 136"/>
                  <a:gd name="T14" fmla="*/ 63837 w 235"/>
                  <a:gd name="T15" fmla="*/ 55491 h 136"/>
                  <a:gd name="T16" fmla="*/ 94201 w 235"/>
                  <a:gd name="T17" fmla="*/ 37496 h 1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5"/>
                  <a:gd name="T28" fmla="*/ 0 h 136"/>
                  <a:gd name="T29" fmla="*/ 235 w 235"/>
                  <a:gd name="T30" fmla="*/ 136 h 1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5" h="136">
                    <a:moveTo>
                      <a:pt x="230" y="90"/>
                    </a:moveTo>
                    <a:cubicBezTo>
                      <a:pt x="235" y="87"/>
                      <a:pt x="235" y="82"/>
                      <a:pt x="230" y="79"/>
                    </a:cubicBezTo>
                    <a:cubicBezTo>
                      <a:pt x="98" y="3"/>
                      <a:pt x="98" y="3"/>
                      <a:pt x="98" y="3"/>
                    </a:cubicBezTo>
                    <a:cubicBezTo>
                      <a:pt x="93" y="0"/>
                      <a:pt x="85" y="0"/>
                      <a:pt x="80" y="3"/>
                    </a:cubicBezTo>
                    <a:cubicBezTo>
                      <a:pt x="5" y="46"/>
                      <a:pt x="5" y="46"/>
                      <a:pt x="5" y="46"/>
                    </a:cubicBezTo>
                    <a:cubicBezTo>
                      <a:pt x="0" y="48"/>
                      <a:pt x="0" y="53"/>
                      <a:pt x="5" y="56"/>
                    </a:cubicBezTo>
                    <a:cubicBezTo>
                      <a:pt x="138" y="133"/>
                      <a:pt x="138" y="133"/>
                      <a:pt x="138" y="133"/>
                    </a:cubicBezTo>
                    <a:cubicBezTo>
                      <a:pt x="143" y="136"/>
                      <a:pt x="151" y="136"/>
                      <a:pt x="156" y="133"/>
                    </a:cubicBezTo>
                    <a:lnTo>
                      <a:pt x="230" y="90"/>
                    </a:lnTo>
                    <a:close/>
                  </a:path>
                </a:pathLst>
              </a:custGeom>
              <a:solidFill>
                <a:srgbClr val="666666"/>
              </a:solidFill>
              <a:ln w="9525">
                <a:noFill/>
                <a:round/>
                <a:headEnd/>
                <a:tailEnd/>
              </a:ln>
            </p:spPr>
            <p:txBody>
              <a:bodyPr/>
              <a:lstStyle/>
              <a:p>
                <a:pPr defTabSz="457086"/>
                <a:endParaRPr lang="en-US" sz="1799">
                  <a:solidFill>
                    <a:prstClr val="black"/>
                  </a:solidFill>
                </a:endParaRPr>
              </a:p>
            </p:txBody>
          </p:sp>
          <p:sp>
            <p:nvSpPr>
              <p:cNvPr id="253" name="Freeform 796"/>
              <p:cNvSpPr>
                <a:spLocks/>
              </p:cNvSpPr>
              <p:nvPr/>
            </p:nvSpPr>
            <p:spPr bwMode="auto">
              <a:xfrm>
                <a:off x="3055" y="2088"/>
                <a:ext cx="553" cy="204"/>
              </a:xfrm>
              <a:custGeom>
                <a:avLst/>
                <a:gdLst>
                  <a:gd name="T0" fmla="*/ 94291 w 234"/>
                  <a:gd name="T1" fmla="*/ 34156 h 86"/>
                  <a:gd name="T2" fmla="*/ 39899 w 234"/>
                  <a:gd name="T3" fmla="*/ 2092 h 86"/>
                  <a:gd name="T4" fmla="*/ 32599 w 234"/>
                  <a:gd name="T5" fmla="*/ 2092 h 86"/>
                  <a:gd name="T6" fmla="*/ 1557 w 234"/>
                  <a:gd name="T7" fmla="*/ 20262 h 86"/>
                  <a:gd name="T8" fmla="*/ 369 w 234"/>
                  <a:gd name="T9" fmla="*/ 21944 h 86"/>
                  <a:gd name="T10" fmla="*/ 1557 w 234"/>
                  <a:gd name="T11" fmla="*/ 19435 h 86"/>
                  <a:gd name="T12" fmla="*/ 32599 w 234"/>
                  <a:gd name="T13" fmla="*/ 1267 h 86"/>
                  <a:gd name="T14" fmla="*/ 39899 w 234"/>
                  <a:gd name="T15" fmla="*/ 1267 h 86"/>
                  <a:gd name="T16" fmla="*/ 94291 w 234"/>
                  <a:gd name="T17" fmla="*/ 33340 h 86"/>
                  <a:gd name="T18" fmla="*/ 95983 w 234"/>
                  <a:gd name="T19" fmla="*/ 36343 h 86"/>
                  <a:gd name="T20" fmla="*/ 94291 w 234"/>
                  <a:gd name="T21" fmla="*/ 34156 h 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4"/>
                  <a:gd name="T34" fmla="*/ 0 h 86"/>
                  <a:gd name="T35" fmla="*/ 234 w 234"/>
                  <a:gd name="T36" fmla="*/ 86 h 8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4" h="86">
                    <a:moveTo>
                      <a:pt x="229" y="81"/>
                    </a:moveTo>
                    <a:cubicBezTo>
                      <a:pt x="97" y="5"/>
                      <a:pt x="97" y="5"/>
                      <a:pt x="97" y="5"/>
                    </a:cubicBezTo>
                    <a:cubicBezTo>
                      <a:pt x="92" y="2"/>
                      <a:pt x="84" y="2"/>
                      <a:pt x="79" y="5"/>
                    </a:cubicBezTo>
                    <a:cubicBezTo>
                      <a:pt x="4" y="48"/>
                      <a:pt x="4" y="48"/>
                      <a:pt x="4" y="48"/>
                    </a:cubicBezTo>
                    <a:cubicBezTo>
                      <a:pt x="2" y="49"/>
                      <a:pt x="1" y="50"/>
                      <a:pt x="1" y="52"/>
                    </a:cubicBezTo>
                    <a:cubicBezTo>
                      <a:pt x="0" y="50"/>
                      <a:pt x="1" y="47"/>
                      <a:pt x="4" y="46"/>
                    </a:cubicBezTo>
                    <a:cubicBezTo>
                      <a:pt x="79" y="3"/>
                      <a:pt x="79" y="3"/>
                      <a:pt x="79" y="3"/>
                    </a:cubicBezTo>
                    <a:cubicBezTo>
                      <a:pt x="84" y="0"/>
                      <a:pt x="92" y="0"/>
                      <a:pt x="97" y="3"/>
                    </a:cubicBezTo>
                    <a:cubicBezTo>
                      <a:pt x="229" y="79"/>
                      <a:pt x="229" y="79"/>
                      <a:pt x="229" y="79"/>
                    </a:cubicBezTo>
                    <a:cubicBezTo>
                      <a:pt x="232" y="81"/>
                      <a:pt x="234" y="83"/>
                      <a:pt x="233" y="86"/>
                    </a:cubicBezTo>
                    <a:cubicBezTo>
                      <a:pt x="233" y="84"/>
                      <a:pt x="231" y="83"/>
                      <a:pt x="229" y="81"/>
                    </a:cubicBezTo>
                    <a:close/>
                  </a:path>
                </a:pathLst>
              </a:custGeom>
              <a:solidFill>
                <a:srgbClr val="000000"/>
              </a:solidFill>
              <a:ln w="9525">
                <a:noFill/>
                <a:round/>
                <a:headEnd/>
                <a:tailEnd/>
              </a:ln>
            </p:spPr>
            <p:txBody>
              <a:bodyPr/>
              <a:lstStyle/>
              <a:p>
                <a:pPr defTabSz="457086"/>
                <a:endParaRPr lang="en-US" sz="1799">
                  <a:solidFill>
                    <a:prstClr val="black"/>
                  </a:solidFill>
                </a:endParaRPr>
              </a:p>
            </p:txBody>
          </p:sp>
          <p:sp>
            <p:nvSpPr>
              <p:cNvPr id="254" name="Freeform 797"/>
              <p:cNvSpPr>
                <a:spLocks/>
              </p:cNvSpPr>
              <p:nvPr/>
            </p:nvSpPr>
            <p:spPr bwMode="auto">
              <a:xfrm>
                <a:off x="3256" y="1639"/>
                <a:ext cx="411" cy="650"/>
              </a:xfrm>
              <a:custGeom>
                <a:avLst/>
                <a:gdLst>
                  <a:gd name="T0" fmla="*/ 0 w 411"/>
                  <a:gd name="T1" fmla="*/ 0 h 650"/>
                  <a:gd name="T2" fmla="*/ 411 w 411"/>
                  <a:gd name="T3" fmla="*/ 237 h 650"/>
                  <a:gd name="T4" fmla="*/ 411 w 411"/>
                  <a:gd name="T5" fmla="*/ 650 h 650"/>
                  <a:gd name="T6" fmla="*/ 0 w 411"/>
                  <a:gd name="T7" fmla="*/ 414 h 650"/>
                  <a:gd name="T8" fmla="*/ 0 w 411"/>
                  <a:gd name="T9" fmla="*/ 0 h 650"/>
                  <a:gd name="T10" fmla="*/ 0 60000 65536"/>
                  <a:gd name="T11" fmla="*/ 0 60000 65536"/>
                  <a:gd name="T12" fmla="*/ 0 60000 65536"/>
                  <a:gd name="T13" fmla="*/ 0 60000 65536"/>
                  <a:gd name="T14" fmla="*/ 0 60000 65536"/>
                  <a:gd name="T15" fmla="*/ 0 w 411"/>
                  <a:gd name="T16" fmla="*/ 0 h 650"/>
                  <a:gd name="T17" fmla="*/ 411 w 411"/>
                  <a:gd name="T18" fmla="*/ 650 h 650"/>
                </a:gdLst>
                <a:ahLst/>
                <a:cxnLst>
                  <a:cxn ang="T10">
                    <a:pos x="T0" y="T1"/>
                  </a:cxn>
                  <a:cxn ang="T11">
                    <a:pos x="T2" y="T3"/>
                  </a:cxn>
                  <a:cxn ang="T12">
                    <a:pos x="T4" y="T5"/>
                  </a:cxn>
                  <a:cxn ang="T13">
                    <a:pos x="T6" y="T7"/>
                  </a:cxn>
                  <a:cxn ang="T14">
                    <a:pos x="T8" y="T9"/>
                  </a:cxn>
                </a:cxnLst>
                <a:rect l="T15" t="T16" r="T17" b="T18"/>
                <a:pathLst>
                  <a:path w="411" h="650">
                    <a:moveTo>
                      <a:pt x="0" y="0"/>
                    </a:moveTo>
                    <a:lnTo>
                      <a:pt x="411" y="237"/>
                    </a:lnTo>
                    <a:lnTo>
                      <a:pt x="411" y="650"/>
                    </a:lnTo>
                    <a:lnTo>
                      <a:pt x="0" y="414"/>
                    </a:lnTo>
                    <a:lnTo>
                      <a:pt x="0" y="0"/>
                    </a:lnTo>
                    <a:close/>
                  </a:path>
                </a:pathLst>
              </a:custGeom>
              <a:solidFill>
                <a:srgbClr val="CCCCCC"/>
              </a:solidFill>
              <a:ln w="9525">
                <a:noFill/>
                <a:round/>
                <a:headEnd/>
                <a:tailEnd/>
              </a:ln>
            </p:spPr>
            <p:txBody>
              <a:bodyPr/>
              <a:lstStyle/>
              <a:p>
                <a:pPr defTabSz="457086"/>
                <a:endParaRPr lang="en-US" sz="1799">
                  <a:solidFill>
                    <a:prstClr val="black"/>
                  </a:solidFill>
                </a:endParaRPr>
              </a:p>
            </p:txBody>
          </p:sp>
          <p:sp>
            <p:nvSpPr>
              <p:cNvPr id="255" name="Freeform 798"/>
              <p:cNvSpPr>
                <a:spLocks/>
              </p:cNvSpPr>
              <p:nvPr/>
            </p:nvSpPr>
            <p:spPr bwMode="auto">
              <a:xfrm>
                <a:off x="3284" y="1687"/>
                <a:ext cx="357" cy="560"/>
              </a:xfrm>
              <a:custGeom>
                <a:avLst/>
                <a:gdLst>
                  <a:gd name="T0" fmla="*/ 0 w 357"/>
                  <a:gd name="T1" fmla="*/ 0 h 560"/>
                  <a:gd name="T2" fmla="*/ 357 w 357"/>
                  <a:gd name="T3" fmla="*/ 205 h 560"/>
                  <a:gd name="T4" fmla="*/ 357 w 357"/>
                  <a:gd name="T5" fmla="*/ 560 h 560"/>
                  <a:gd name="T6" fmla="*/ 0 w 357"/>
                  <a:gd name="T7" fmla="*/ 354 h 560"/>
                  <a:gd name="T8" fmla="*/ 0 w 357"/>
                  <a:gd name="T9" fmla="*/ 0 h 560"/>
                  <a:gd name="T10" fmla="*/ 0 60000 65536"/>
                  <a:gd name="T11" fmla="*/ 0 60000 65536"/>
                  <a:gd name="T12" fmla="*/ 0 60000 65536"/>
                  <a:gd name="T13" fmla="*/ 0 60000 65536"/>
                  <a:gd name="T14" fmla="*/ 0 60000 65536"/>
                  <a:gd name="T15" fmla="*/ 0 w 357"/>
                  <a:gd name="T16" fmla="*/ 0 h 560"/>
                  <a:gd name="T17" fmla="*/ 357 w 357"/>
                  <a:gd name="T18" fmla="*/ 560 h 560"/>
                </a:gdLst>
                <a:ahLst/>
                <a:cxnLst>
                  <a:cxn ang="T10">
                    <a:pos x="T0" y="T1"/>
                  </a:cxn>
                  <a:cxn ang="T11">
                    <a:pos x="T2" y="T3"/>
                  </a:cxn>
                  <a:cxn ang="T12">
                    <a:pos x="T4" y="T5"/>
                  </a:cxn>
                  <a:cxn ang="T13">
                    <a:pos x="T6" y="T7"/>
                  </a:cxn>
                  <a:cxn ang="T14">
                    <a:pos x="T8" y="T9"/>
                  </a:cxn>
                </a:cxnLst>
                <a:rect l="T15" t="T16" r="T17" b="T18"/>
                <a:pathLst>
                  <a:path w="357" h="560">
                    <a:moveTo>
                      <a:pt x="0" y="0"/>
                    </a:moveTo>
                    <a:lnTo>
                      <a:pt x="357" y="205"/>
                    </a:lnTo>
                    <a:lnTo>
                      <a:pt x="357" y="560"/>
                    </a:lnTo>
                    <a:lnTo>
                      <a:pt x="0" y="354"/>
                    </a:lnTo>
                    <a:lnTo>
                      <a:pt x="0" y="0"/>
                    </a:lnTo>
                    <a:close/>
                  </a:path>
                </a:pathLst>
              </a:custGeom>
              <a:solidFill>
                <a:srgbClr val="81B1C4"/>
              </a:solidFill>
              <a:ln w="9525">
                <a:noFill/>
                <a:round/>
                <a:headEnd/>
                <a:tailEnd/>
              </a:ln>
            </p:spPr>
            <p:txBody>
              <a:bodyPr/>
              <a:lstStyle/>
              <a:p>
                <a:pPr defTabSz="457086"/>
                <a:endParaRPr lang="en-US" sz="1799">
                  <a:solidFill>
                    <a:prstClr val="black"/>
                  </a:solidFill>
                </a:endParaRPr>
              </a:p>
            </p:txBody>
          </p:sp>
          <p:sp>
            <p:nvSpPr>
              <p:cNvPr id="256" name="Freeform 799"/>
              <p:cNvSpPr>
                <a:spLocks/>
              </p:cNvSpPr>
              <p:nvPr/>
            </p:nvSpPr>
            <p:spPr bwMode="auto">
              <a:xfrm>
                <a:off x="3284" y="1687"/>
                <a:ext cx="357" cy="560"/>
              </a:xfrm>
              <a:custGeom>
                <a:avLst/>
                <a:gdLst>
                  <a:gd name="T0" fmla="*/ 5 w 357"/>
                  <a:gd name="T1" fmla="*/ 2 h 560"/>
                  <a:gd name="T2" fmla="*/ 5 w 357"/>
                  <a:gd name="T3" fmla="*/ 349 h 560"/>
                  <a:gd name="T4" fmla="*/ 357 w 357"/>
                  <a:gd name="T5" fmla="*/ 553 h 560"/>
                  <a:gd name="T6" fmla="*/ 357 w 357"/>
                  <a:gd name="T7" fmla="*/ 560 h 560"/>
                  <a:gd name="T8" fmla="*/ 0 w 357"/>
                  <a:gd name="T9" fmla="*/ 354 h 560"/>
                  <a:gd name="T10" fmla="*/ 0 w 357"/>
                  <a:gd name="T11" fmla="*/ 0 h 560"/>
                  <a:gd name="T12" fmla="*/ 5 w 357"/>
                  <a:gd name="T13" fmla="*/ 2 h 560"/>
                  <a:gd name="T14" fmla="*/ 0 60000 65536"/>
                  <a:gd name="T15" fmla="*/ 0 60000 65536"/>
                  <a:gd name="T16" fmla="*/ 0 60000 65536"/>
                  <a:gd name="T17" fmla="*/ 0 60000 65536"/>
                  <a:gd name="T18" fmla="*/ 0 60000 65536"/>
                  <a:gd name="T19" fmla="*/ 0 60000 65536"/>
                  <a:gd name="T20" fmla="*/ 0 60000 65536"/>
                  <a:gd name="T21" fmla="*/ 0 w 357"/>
                  <a:gd name="T22" fmla="*/ 0 h 560"/>
                  <a:gd name="T23" fmla="*/ 357 w 357"/>
                  <a:gd name="T24" fmla="*/ 560 h 5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7" h="560">
                    <a:moveTo>
                      <a:pt x="5" y="2"/>
                    </a:moveTo>
                    <a:lnTo>
                      <a:pt x="5" y="349"/>
                    </a:lnTo>
                    <a:lnTo>
                      <a:pt x="357" y="553"/>
                    </a:lnTo>
                    <a:lnTo>
                      <a:pt x="357" y="560"/>
                    </a:lnTo>
                    <a:lnTo>
                      <a:pt x="0" y="354"/>
                    </a:lnTo>
                    <a:lnTo>
                      <a:pt x="0" y="0"/>
                    </a:lnTo>
                    <a:lnTo>
                      <a:pt x="5" y="2"/>
                    </a:lnTo>
                    <a:close/>
                  </a:path>
                </a:pathLst>
              </a:custGeom>
              <a:solidFill>
                <a:srgbClr val="FFFFFF"/>
              </a:solidFill>
              <a:ln w="9525">
                <a:noFill/>
                <a:round/>
                <a:headEnd/>
                <a:tailEnd/>
              </a:ln>
            </p:spPr>
            <p:txBody>
              <a:bodyPr/>
              <a:lstStyle/>
              <a:p>
                <a:pPr defTabSz="457086"/>
                <a:endParaRPr lang="en-US" sz="1799">
                  <a:solidFill>
                    <a:prstClr val="black"/>
                  </a:solidFill>
                </a:endParaRPr>
              </a:p>
            </p:txBody>
          </p:sp>
          <p:sp>
            <p:nvSpPr>
              <p:cNvPr id="257" name="Line 800"/>
              <p:cNvSpPr>
                <a:spLocks noChangeShapeType="1"/>
              </p:cNvSpPr>
              <p:nvPr/>
            </p:nvSpPr>
            <p:spPr bwMode="auto">
              <a:xfrm>
                <a:off x="2925" y="2284"/>
                <a:ext cx="125" cy="74"/>
              </a:xfrm>
              <a:prstGeom prst="line">
                <a:avLst/>
              </a:prstGeom>
              <a:noFill/>
              <a:ln w="11113" cap="rnd">
                <a:solidFill>
                  <a:srgbClr val="000000"/>
                </a:solidFill>
                <a:round/>
                <a:headEnd/>
                <a:tailEnd/>
              </a:ln>
            </p:spPr>
            <p:txBody>
              <a:bodyPr/>
              <a:lstStyle/>
              <a:p>
                <a:pPr defTabSz="457086"/>
                <a:endParaRPr lang="en-US" sz="1799">
                  <a:solidFill>
                    <a:prstClr val="black"/>
                  </a:solidFill>
                </a:endParaRPr>
              </a:p>
            </p:txBody>
          </p:sp>
          <p:sp>
            <p:nvSpPr>
              <p:cNvPr id="258" name="Line 801"/>
              <p:cNvSpPr>
                <a:spLocks noChangeShapeType="1"/>
              </p:cNvSpPr>
              <p:nvPr/>
            </p:nvSpPr>
            <p:spPr bwMode="auto">
              <a:xfrm>
                <a:off x="3237" y="2114"/>
                <a:ext cx="326" cy="189"/>
              </a:xfrm>
              <a:prstGeom prst="line">
                <a:avLst/>
              </a:prstGeom>
              <a:noFill/>
              <a:ln w="7938" cap="rnd">
                <a:solidFill>
                  <a:srgbClr val="000000"/>
                </a:solidFill>
                <a:miter lim="800000"/>
                <a:headEnd/>
                <a:tailEnd/>
              </a:ln>
            </p:spPr>
            <p:txBody>
              <a:bodyPr/>
              <a:lstStyle/>
              <a:p>
                <a:pPr defTabSz="457086"/>
                <a:endParaRPr lang="en-US" sz="1799">
                  <a:solidFill>
                    <a:prstClr val="black"/>
                  </a:solidFill>
                </a:endParaRPr>
              </a:p>
            </p:txBody>
          </p:sp>
          <p:sp>
            <p:nvSpPr>
              <p:cNvPr id="259" name="Line 802"/>
              <p:cNvSpPr>
                <a:spLocks noChangeShapeType="1"/>
              </p:cNvSpPr>
              <p:nvPr/>
            </p:nvSpPr>
            <p:spPr bwMode="auto">
              <a:xfrm>
                <a:off x="3202" y="2136"/>
                <a:ext cx="326" cy="189"/>
              </a:xfrm>
              <a:prstGeom prst="line">
                <a:avLst/>
              </a:prstGeom>
              <a:noFill/>
              <a:ln w="7938" cap="rnd">
                <a:solidFill>
                  <a:srgbClr val="000000"/>
                </a:solidFill>
                <a:miter lim="800000"/>
                <a:headEnd/>
                <a:tailEnd/>
              </a:ln>
            </p:spPr>
            <p:txBody>
              <a:bodyPr/>
              <a:lstStyle/>
              <a:p>
                <a:pPr defTabSz="457086"/>
                <a:endParaRPr lang="en-US" sz="1799">
                  <a:solidFill>
                    <a:prstClr val="black"/>
                  </a:solidFill>
                </a:endParaRPr>
              </a:p>
            </p:txBody>
          </p:sp>
          <p:sp>
            <p:nvSpPr>
              <p:cNvPr id="260" name="Line 803"/>
              <p:cNvSpPr>
                <a:spLocks noChangeShapeType="1"/>
              </p:cNvSpPr>
              <p:nvPr/>
            </p:nvSpPr>
            <p:spPr bwMode="auto">
              <a:xfrm>
                <a:off x="3164" y="2157"/>
                <a:ext cx="326" cy="189"/>
              </a:xfrm>
              <a:prstGeom prst="line">
                <a:avLst/>
              </a:prstGeom>
              <a:noFill/>
              <a:ln w="7938" cap="rnd">
                <a:solidFill>
                  <a:srgbClr val="000000"/>
                </a:solidFill>
                <a:miter lim="800000"/>
                <a:headEnd/>
                <a:tailEnd/>
              </a:ln>
            </p:spPr>
            <p:txBody>
              <a:bodyPr/>
              <a:lstStyle/>
              <a:p>
                <a:pPr defTabSz="457086"/>
                <a:endParaRPr lang="en-US" sz="1799">
                  <a:solidFill>
                    <a:prstClr val="black"/>
                  </a:solidFill>
                </a:endParaRPr>
              </a:p>
            </p:txBody>
          </p:sp>
          <p:sp>
            <p:nvSpPr>
              <p:cNvPr id="261" name="Line 804"/>
              <p:cNvSpPr>
                <a:spLocks noChangeShapeType="1"/>
              </p:cNvSpPr>
              <p:nvPr/>
            </p:nvSpPr>
            <p:spPr bwMode="auto">
              <a:xfrm>
                <a:off x="3126" y="2178"/>
                <a:ext cx="328" cy="189"/>
              </a:xfrm>
              <a:prstGeom prst="line">
                <a:avLst/>
              </a:prstGeom>
              <a:noFill/>
              <a:ln w="7938" cap="rnd">
                <a:solidFill>
                  <a:srgbClr val="000000"/>
                </a:solidFill>
                <a:miter lim="800000"/>
                <a:headEnd/>
                <a:tailEnd/>
              </a:ln>
            </p:spPr>
            <p:txBody>
              <a:bodyPr/>
              <a:lstStyle/>
              <a:p>
                <a:pPr defTabSz="457086"/>
                <a:endParaRPr lang="en-US" sz="1799">
                  <a:solidFill>
                    <a:prstClr val="black"/>
                  </a:solidFill>
                </a:endParaRPr>
              </a:p>
            </p:txBody>
          </p:sp>
          <p:sp>
            <p:nvSpPr>
              <p:cNvPr id="262" name="Line 805"/>
              <p:cNvSpPr>
                <a:spLocks noChangeShapeType="1"/>
              </p:cNvSpPr>
              <p:nvPr/>
            </p:nvSpPr>
            <p:spPr bwMode="auto">
              <a:xfrm>
                <a:off x="3090" y="2199"/>
                <a:ext cx="327" cy="187"/>
              </a:xfrm>
              <a:prstGeom prst="line">
                <a:avLst/>
              </a:prstGeom>
              <a:noFill/>
              <a:ln w="7938" cap="rnd">
                <a:solidFill>
                  <a:srgbClr val="000000"/>
                </a:solidFill>
                <a:miter lim="800000"/>
                <a:headEnd/>
                <a:tailEnd/>
              </a:ln>
            </p:spPr>
            <p:txBody>
              <a:bodyPr/>
              <a:lstStyle/>
              <a:p>
                <a:pPr defTabSz="457086"/>
                <a:endParaRPr lang="en-US" sz="1799">
                  <a:solidFill>
                    <a:prstClr val="black"/>
                  </a:solidFill>
                </a:endParaRPr>
              </a:p>
            </p:txBody>
          </p:sp>
          <p:sp>
            <p:nvSpPr>
              <p:cNvPr id="263" name="Line 806"/>
              <p:cNvSpPr>
                <a:spLocks noChangeShapeType="1"/>
              </p:cNvSpPr>
              <p:nvPr/>
            </p:nvSpPr>
            <p:spPr bwMode="auto">
              <a:xfrm>
                <a:off x="3232" y="2117"/>
                <a:ext cx="326" cy="189"/>
              </a:xfrm>
              <a:prstGeom prst="line">
                <a:avLst/>
              </a:prstGeom>
              <a:noFill/>
              <a:ln w="3175" cap="rnd">
                <a:solidFill>
                  <a:srgbClr val="FFFFFF"/>
                </a:solidFill>
                <a:miter lim="800000"/>
                <a:headEnd/>
                <a:tailEnd/>
              </a:ln>
            </p:spPr>
            <p:txBody>
              <a:bodyPr/>
              <a:lstStyle/>
              <a:p>
                <a:pPr defTabSz="457086"/>
                <a:endParaRPr lang="en-US" sz="1799">
                  <a:solidFill>
                    <a:prstClr val="black"/>
                  </a:solidFill>
                </a:endParaRPr>
              </a:p>
            </p:txBody>
          </p:sp>
          <p:sp>
            <p:nvSpPr>
              <p:cNvPr id="264" name="Line 807"/>
              <p:cNvSpPr>
                <a:spLocks noChangeShapeType="1"/>
              </p:cNvSpPr>
              <p:nvPr/>
            </p:nvSpPr>
            <p:spPr bwMode="auto">
              <a:xfrm>
                <a:off x="3197" y="2138"/>
                <a:ext cx="326" cy="189"/>
              </a:xfrm>
              <a:prstGeom prst="line">
                <a:avLst/>
              </a:prstGeom>
              <a:noFill/>
              <a:ln w="3175" cap="rnd">
                <a:solidFill>
                  <a:srgbClr val="FFFFFF"/>
                </a:solidFill>
                <a:miter lim="800000"/>
                <a:headEnd/>
                <a:tailEnd/>
              </a:ln>
            </p:spPr>
            <p:txBody>
              <a:bodyPr/>
              <a:lstStyle/>
              <a:p>
                <a:pPr defTabSz="457086"/>
                <a:endParaRPr lang="en-US" sz="1799">
                  <a:solidFill>
                    <a:prstClr val="black"/>
                  </a:solidFill>
                </a:endParaRPr>
              </a:p>
            </p:txBody>
          </p:sp>
          <p:sp>
            <p:nvSpPr>
              <p:cNvPr id="265" name="Line 808"/>
              <p:cNvSpPr>
                <a:spLocks noChangeShapeType="1"/>
              </p:cNvSpPr>
              <p:nvPr/>
            </p:nvSpPr>
            <p:spPr bwMode="auto">
              <a:xfrm>
                <a:off x="3159" y="2159"/>
                <a:ext cx="326" cy="189"/>
              </a:xfrm>
              <a:prstGeom prst="line">
                <a:avLst/>
              </a:prstGeom>
              <a:noFill/>
              <a:ln w="3175" cap="rnd">
                <a:solidFill>
                  <a:srgbClr val="FFFFFF"/>
                </a:solidFill>
                <a:miter lim="800000"/>
                <a:headEnd/>
                <a:tailEnd/>
              </a:ln>
            </p:spPr>
            <p:txBody>
              <a:bodyPr/>
              <a:lstStyle/>
              <a:p>
                <a:pPr defTabSz="457086"/>
                <a:endParaRPr lang="en-US" sz="1799">
                  <a:solidFill>
                    <a:prstClr val="black"/>
                  </a:solidFill>
                </a:endParaRPr>
              </a:p>
            </p:txBody>
          </p:sp>
          <p:sp>
            <p:nvSpPr>
              <p:cNvPr id="266" name="Line 809"/>
              <p:cNvSpPr>
                <a:spLocks noChangeShapeType="1"/>
              </p:cNvSpPr>
              <p:nvPr/>
            </p:nvSpPr>
            <p:spPr bwMode="auto">
              <a:xfrm>
                <a:off x="3124" y="2180"/>
                <a:ext cx="326" cy="189"/>
              </a:xfrm>
              <a:prstGeom prst="line">
                <a:avLst/>
              </a:prstGeom>
              <a:noFill/>
              <a:ln w="3175" cap="rnd">
                <a:solidFill>
                  <a:srgbClr val="FFFFFF"/>
                </a:solidFill>
                <a:miter lim="800000"/>
                <a:headEnd/>
                <a:tailEnd/>
              </a:ln>
            </p:spPr>
            <p:txBody>
              <a:bodyPr/>
              <a:lstStyle/>
              <a:p>
                <a:pPr defTabSz="457086"/>
                <a:endParaRPr lang="en-US" sz="1799">
                  <a:solidFill>
                    <a:prstClr val="black"/>
                  </a:solidFill>
                </a:endParaRPr>
              </a:p>
            </p:txBody>
          </p:sp>
          <p:sp>
            <p:nvSpPr>
              <p:cNvPr id="267" name="Line 810"/>
              <p:cNvSpPr>
                <a:spLocks noChangeShapeType="1"/>
              </p:cNvSpPr>
              <p:nvPr/>
            </p:nvSpPr>
            <p:spPr bwMode="auto">
              <a:xfrm>
                <a:off x="3086" y="2202"/>
                <a:ext cx="326" cy="189"/>
              </a:xfrm>
              <a:prstGeom prst="line">
                <a:avLst/>
              </a:prstGeom>
              <a:noFill/>
              <a:ln w="3175" cap="rnd">
                <a:solidFill>
                  <a:srgbClr val="FFFFFF"/>
                </a:solidFill>
                <a:miter lim="800000"/>
                <a:headEnd/>
                <a:tailEnd/>
              </a:ln>
            </p:spPr>
            <p:txBody>
              <a:bodyPr/>
              <a:lstStyle/>
              <a:p>
                <a:pPr defTabSz="457086"/>
                <a:endParaRPr lang="en-US" sz="1799">
                  <a:solidFill>
                    <a:prstClr val="black"/>
                  </a:solidFill>
                </a:endParaRPr>
              </a:p>
            </p:txBody>
          </p:sp>
          <p:sp>
            <p:nvSpPr>
              <p:cNvPr id="268" name="Freeform 811"/>
              <p:cNvSpPr>
                <a:spLocks/>
              </p:cNvSpPr>
              <p:nvPr/>
            </p:nvSpPr>
            <p:spPr bwMode="auto">
              <a:xfrm>
                <a:off x="3086" y="2296"/>
                <a:ext cx="149" cy="85"/>
              </a:xfrm>
              <a:custGeom>
                <a:avLst/>
                <a:gdLst>
                  <a:gd name="T0" fmla="*/ 23589 w 63"/>
                  <a:gd name="T1" fmla="*/ 10571 h 36"/>
                  <a:gd name="T2" fmla="*/ 23589 w 63"/>
                  <a:gd name="T3" fmla="*/ 5714 h 36"/>
                  <a:gd name="T4" fmla="*/ 15768 w 63"/>
                  <a:gd name="T5" fmla="*/ 1237 h 36"/>
                  <a:gd name="T6" fmla="*/ 7036 w 63"/>
                  <a:gd name="T7" fmla="*/ 1237 h 36"/>
                  <a:gd name="T8" fmla="*/ 2434 w 63"/>
                  <a:gd name="T9" fmla="*/ 3674 h 36"/>
                  <a:gd name="T10" fmla="*/ 2434 w 63"/>
                  <a:gd name="T11" fmla="*/ 8675 h 36"/>
                  <a:gd name="T12" fmla="*/ 10662 w 63"/>
                  <a:gd name="T13" fmla="*/ 13151 h 36"/>
                  <a:gd name="T14" fmla="*/ 19091 w 63"/>
                  <a:gd name="T15" fmla="*/ 13151 h 36"/>
                  <a:gd name="T16" fmla="*/ 23589 w 63"/>
                  <a:gd name="T17" fmla="*/ 10571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3"/>
                  <a:gd name="T28" fmla="*/ 0 h 36"/>
                  <a:gd name="T29" fmla="*/ 63 w 63"/>
                  <a:gd name="T30" fmla="*/ 36 h 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3" h="36">
                    <a:moveTo>
                      <a:pt x="57" y="26"/>
                    </a:moveTo>
                    <a:cubicBezTo>
                      <a:pt x="63" y="23"/>
                      <a:pt x="63" y="17"/>
                      <a:pt x="57" y="14"/>
                    </a:cubicBezTo>
                    <a:cubicBezTo>
                      <a:pt x="38" y="3"/>
                      <a:pt x="38" y="3"/>
                      <a:pt x="38" y="3"/>
                    </a:cubicBezTo>
                    <a:cubicBezTo>
                      <a:pt x="32" y="0"/>
                      <a:pt x="23" y="0"/>
                      <a:pt x="17" y="3"/>
                    </a:cubicBezTo>
                    <a:cubicBezTo>
                      <a:pt x="6" y="9"/>
                      <a:pt x="6" y="9"/>
                      <a:pt x="6" y="9"/>
                    </a:cubicBezTo>
                    <a:cubicBezTo>
                      <a:pt x="0" y="12"/>
                      <a:pt x="0" y="18"/>
                      <a:pt x="6" y="21"/>
                    </a:cubicBezTo>
                    <a:cubicBezTo>
                      <a:pt x="26" y="32"/>
                      <a:pt x="26" y="32"/>
                      <a:pt x="26" y="32"/>
                    </a:cubicBezTo>
                    <a:cubicBezTo>
                      <a:pt x="31" y="36"/>
                      <a:pt x="41" y="36"/>
                      <a:pt x="46" y="32"/>
                    </a:cubicBezTo>
                    <a:lnTo>
                      <a:pt x="57" y="26"/>
                    </a:lnTo>
                    <a:close/>
                  </a:path>
                </a:pathLst>
              </a:custGeom>
              <a:solidFill>
                <a:srgbClr val="7F7F7F"/>
              </a:solidFill>
              <a:ln w="9525">
                <a:noFill/>
                <a:round/>
                <a:headEnd/>
                <a:tailEnd/>
              </a:ln>
            </p:spPr>
            <p:txBody>
              <a:bodyPr/>
              <a:lstStyle/>
              <a:p>
                <a:pPr defTabSz="457086"/>
                <a:endParaRPr lang="en-US" sz="1799">
                  <a:solidFill>
                    <a:prstClr val="black"/>
                  </a:solidFill>
                </a:endParaRPr>
              </a:p>
            </p:txBody>
          </p:sp>
          <p:sp>
            <p:nvSpPr>
              <p:cNvPr id="269" name="Freeform 812"/>
              <p:cNvSpPr>
                <a:spLocks/>
              </p:cNvSpPr>
              <p:nvPr/>
            </p:nvSpPr>
            <p:spPr bwMode="auto">
              <a:xfrm>
                <a:off x="3088" y="2296"/>
                <a:ext cx="144" cy="50"/>
              </a:xfrm>
              <a:custGeom>
                <a:avLst/>
                <a:gdLst>
                  <a:gd name="T0" fmla="*/ 22894 w 61"/>
                  <a:gd name="T1" fmla="*/ 6881 h 21"/>
                  <a:gd name="T2" fmla="*/ 15035 w 61"/>
                  <a:gd name="T3" fmla="*/ 2212 h 21"/>
                  <a:gd name="T4" fmla="*/ 6577 w 61"/>
                  <a:gd name="T5" fmla="*/ 2212 h 21"/>
                  <a:gd name="T6" fmla="*/ 2051 w 61"/>
                  <a:gd name="T7" fmla="*/ 4750 h 21"/>
                  <a:gd name="T8" fmla="*/ 368 w 61"/>
                  <a:gd name="T9" fmla="*/ 6881 h 21"/>
                  <a:gd name="T10" fmla="*/ 2051 w 61"/>
                  <a:gd name="T11" fmla="*/ 3821 h 21"/>
                  <a:gd name="T12" fmla="*/ 6577 w 61"/>
                  <a:gd name="T13" fmla="*/ 1281 h 21"/>
                  <a:gd name="T14" fmla="*/ 15035 w 61"/>
                  <a:gd name="T15" fmla="*/ 1281 h 21"/>
                  <a:gd name="T16" fmla="*/ 22894 w 61"/>
                  <a:gd name="T17" fmla="*/ 6048 h 21"/>
                  <a:gd name="T18" fmla="*/ 24943 w 61"/>
                  <a:gd name="T19" fmla="*/ 9098 h 21"/>
                  <a:gd name="T20" fmla="*/ 22894 w 61"/>
                  <a:gd name="T21" fmla="*/ 6881 h 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1"/>
                  <a:gd name="T34" fmla="*/ 0 h 21"/>
                  <a:gd name="T35" fmla="*/ 61 w 61"/>
                  <a:gd name="T36" fmla="*/ 21 h 2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1" h="21">
                    <a:moveTo>
                      <a:pt x="56" y="16"/>
                    </a:moveTo>
                    <a:cubicBezTo>
                      <a:pt x="37" y="5"/>
                      <a:pt x="37" y="5"/>
                      <a:pt x="37" y="5"/>
                    </a:cubicBezTo>
                    <a:cubicBezTo>
                      <a:pt x="31" y="1"/>
                      <a:pt x="22" y="1"/>
                      <a:pt x="16" y="5"/>
                    </a:cubicBezTo>
                    <a:cubicBezTo>
                      <a:pt x="5" y="11"/>
                      <a:pt x="5" y="11"/>
                      <a:pt x="5" y="11"/>
                    </a:cubicBezTo>
                    <a:cubicBezTo>
                      <a:pt x="3" y="12"/>
                      <a:pt x="1" y="14"/>
                      <a:pt x="1" y="16"/>
                    </a:cubicBezTo>
                    <a:cubicBezTo>
                      <a:pt x="0" y="14"/>
                      <a:pt x="2" y="11"/>
                      <a:pt x="5" y="9"/>
                    </a:cubicBezTo>
                    <a:cubicBezTo>
                      <a:pt x="16" y="3"/>
                      <a:pt x="16" y="3"/>
                      <a:pt x="16" y="3"/>
                    </a:cubicBezTo>
                    <a:cubicBezTo>
                      <a:pt x="22" y="0"/>
                      <a:pt x="31" y="0"/>
                      <a:pt x="37" y="3"/>
                    </a:cubicBezTo>
                    <a:cubicBezTo>
                      <a:pt x="56" y="14"/>
                      <a:pt x="56" y="14"/>
                      <a:pt x="56" y="14"/>
                    </a:cubicBezTo>
                    <a:cubicBezTo>
                      <a:pt x="60" y="16"/>
                      <a:pt x="61" y="19"/>
                      <a:pt x="61" y="21"/>
                    </a:cubicBezTo>
                    <a:cubicBezTo>
                      <a:pt x="60" y="19"/>
                      <a:pt x="59" y="17"/>
                      <a:pt x="56" y="16"/>
                    </a:cubicBezTo>
                    <a:close/>
                  </a:path>
                </a:pathLst>
              </a:custGeom>
              <a:solidFill>
                <a:srgbClr val="000000"/>
              </a:solidFill>
              <a:ln w="9525">
                <a:noFill/>
                <a:round/>
                <a:headEnd/>
                <a:tailEnd/>
              </a:ln>
            </p:spPr>
            <p:txBody>
              <a:bodyPr/>
              <a:lstStyle/>
              <a:p>
                <a:pPr defTabSz="457086"/>
                <a:endParaRPr lang="en-US" sz="1799">
                  <a:solidFill>
                    <a:prstClr val="black"/>
                  </a:solidFill>
                </a:endParaRPr>
              </a:p>
            </p:txBody>
          </p:sp>
          <p:sp>
            <p:nvSpPr>
              <p:cNvPr id="270" name="Line 813"/>
              <p:cNvSpPr>
                <a:spLocks noChangeShapeType="1"/>
              </p:cNvSpPr>
              <p:nvPr/>
            </p:nvSpPr>
            <p:spPr bwMode="auto">
              <a:xfrm>
                <a:off x="3256" y="2053"/>
                <a:ext cx="411" cy="236"/>
              </a:xfrm>
              <a:prstGeom prst="line">
                <a:avLst/>
              </a:prstGeom>
              <a:noFill/>
              <a:ln w="7938" cap="rnd">
                <a:solidFill>
                  <a:srgbClr val="333333"/>
                </a:solidFill>
                <a:round/>
                <a:headEnd/>
                <a:tailEnd/>
              </a:ln>
            </p:spPr>
            <p:txBody>
              <a:bodyPr/>
              <a:lstStyle/>
              <a:p>
                <a:pPr defTabSz="457086"/>
                <a:endParaRPr lang="en-US" sz="1799">
                  <a:solidFill>
                    <a:prstClr val="black"/>
                  </a:solidFill>
                </a:endParaRPr>
              </a:p>
            </p:txBody>
          </p:sp>
          <p:sp>
            <p:nvSpPr>
              <p:cNvPr id="271" name="Freeform 814"/>
              <p:cNvSpPr>
                <a:spLocks/>
              </p:cNvSpPr>
              <p:nvPr/>
            </p:nvSpPr>
            <p:spPr bwMode="auto">
              <a:xfrm>
                <a:off x="3256" y="1630"/>
                <a:ext cx="425" cy="246"/>
              </a:xfrm>
              <a:custGeom>
                <a:avLst/>
                <a:gdLst>
                  <a:gd name="T0" fmla="*/ 4845 w 180"/>
                  <a:gd name="T1" fmla="*/ 1258 h 104"/>
                  <a:gd name="T2" fmla="*/ 73593 w 180"/>
                  <a:gd name="T3" fmla="*/ 41543 h 104"/>
                  <a:gd name="T4" fmla="*/ 71173 w 180"/>
                  <a:gd name="T5" fmla="*/ 43104 h 104"/>
                  <a:gd name="T6" fmla="*/ 0 w 180"/>
                  <a:gd name="T7" fmla="*/ 1561 h 104"/>
                  <a:gd name="T8" fmla="*/ 4845 w 180"/>
                  <a:gd name="T9" fmla="*/ 1258 h 104"/>
                  <a:gd name="T10" fmla="*/ 0 60000 65536"/>
                  <a:gd name="T11" fmla="*/ 0 60000 65536"/>
                  <a:gd name="T12" fmla="*/ 0 60000 65536"/>
                  <a:gd name="T13" fmla="*/ 0 60000 65536"/>
                  <a:gd name="T14" fmla="*/ 0 60000 65536"/>
                  <a:gd name="T15" fmla="*/ 0 w 180"/>
                  <a:gd name="T16" fmla="*/ 0 h 104"/>
                  <a:gd name="T17" fmla="*/ 180 w 180"/>
                  <a:gd name="T18" fmla="*/ 104 h 104"/>
                </a:gdLst>
                <a:ahLst/>
                <a:cxnLst>
                  <a:cxn ang="T10">
                    <a:pos x="T0" y="T1"/>
                  </a:cxn>
                  <a:cxn ang="T11">
                    <a:pos x="T2" y="T3"/>
                  </a:cxn>
                  <a:cxn ang="T12">
                    <a:pos x="T4" y="T5"/>
                  </a:cxn>
                  <a:cxn ang="T13">
                    <a:pos x="T6" y="T7"/>
                  </a:cxn>
                  <a:cxn ang="T14">
                    <a:pos x="T8" y="T9"/>
                  </a:cxn>
                </a:cxnLst>
                <a:rect l="T15" t="T16" r="T17" b="T18"/>
                <a:pathLst>
                  <a:path w="180" h="104">
                    <a:moveTo>
                      <a:pt x="12" y="3"/>
                    </a:moveTo>
                    <a:cubicBezTo>
                      <a:pt x="180" y="100"/>
                      <a:pt x="180" y="100"/>
                      <a:pt x="180" y="100"/>
                    </a:cubicBezTo>
                    <a:cubicBezTo>
                      <a:pt x="174" y="104"/>
                      <a:pt x="174" y="104"/>
                      <a:pt x="174" y="104"/>
                    </a:cubicBezTo>
                    <a:cubicBezTo>
                      <a:pt x="0" y="4"/>
                      <a:pt x="0" y="4"/>
                      <a:pt x="0" y="4"/>
                    </a:cubicBezTo>
                    <a:cubicBezTo>
                      <a:pt x="0" y="4"/>
                      <a:pt x="7" y="0"/>
                      <a:pt x="12" y="3"/>
                    </a:cubicBezTo>
                    <a:close/>
                  </a:path>
                </a:pathLst>
              </a:custGeom>
              <a:solidFill>
                <a:srgbClr val="E3E3E3"/>
              </a:solidFill>
              <a:ln w="9525">
                <a:noFill/>
                <a:round/>
                <a:headEnd/>
                <a:tailEnd/>
              </a:ln>
            </p:spPr>
            <p:txBody>
              <a:bodyPr/>
              <a:lstStyle/>
              <a:p>
                <a:pPr defTabSz="457086"/>
                <a:endParaRPr lang="en-US" sz="1799">
                  <a:solidFill>
                    <a:prstClr val="black"/>
                  </a:solidFill>
                </a:endParaRPr>
              </a:p>
            </p:txBody>
          </p:sp>
          <p:sp>
            <p:nvSpPr>
              <p:cNvPr id="272" name="Freeform 815"/>
              <p:cNvSpPr>
                <a:spLocks/>
              </p:cNvSpPr>
              <p:nvPr/>
            </p:nvSpPr>
            <p:spPr bwMode="auto">
              <a:xfrm>
                <a:off x="3627" y="2315"/>
                <a:ext cx="14" cy="21"/>
              </a:xfrm>
              <a:custGeom>
                <a:avLst/>
                <a:gdLst>
                  <a:gd name="T0" fmla="*/ 0 w 6"/>
                  <a:gd name="T1" fmla="*/ 2287 h 9"/>
                  <a:gd name="T2" fmla="*/ 1094 w 6"/>
                  <a:gd name="T3" fmla="*/ 3050 h 9"/>
                  <a:gd name="T4" fmla="*/ 2287 w 6"/>
                  <a:gd name="T5" fmla="*/ 1094 h 9"/>
                  <a:gd name="T6" fmla="*/ 1094 w 6"/>
                  <a:gd name="T7" fmla="*/ 355 h 9"/>
                  <a:gd name="T8" fmla="*/ 0 w 6"/>
                  <a:gd name="T9" fmla="*/ 2287 h 9"/>
                  <a:gd name="T10" fmla="*/ 0 60000 65536"/>
                  <a:gd name="T11" fmla="*/ 0 60000 65536"/>
                  <a:gd name="T12" fmla="*/ 0 60000 65536"/>
                  <a:gd name="T13" fmla="*/ 0 60000 65536"/>
                  <a:gd name="T14" fmla="*/ 0 60000 65536"/>
                  <a:gd name="T15" fmla="*/ 0 w 6"/>
                  <a:gd name="T16" fmla="*/ 0 h 9"/>
                  <a:gd name="T17" fmla="*/ 6 w 6"/>
                  <a:gd name="T18" fmla="*/ 9 h 9"/>
                </a:gdLst>
                <a:ahLst/>
                <a:cxnLst>
                  <a:cxn ang="T10">
                    <a:pos x="T0" y="T1"/>
                  </a:cxn>
                  <a:cxn ang="T11">
                    <a:pos x="T2" y="T3"/>
                  </a:cxn>
                  <a:cxn ang="T12">
                    <a:pos x="T4" y="T5"/>
                  </a:cxn>
                  <a:cxn ang="T13">
                    <a:pos x="T6" y="T7"/>
                  </a:cxn>
                  <a:cxn ang="T14">
                    <a:pos x="T8" y="T9"/>
                  </a:cxn>
                </a:cxnLst>
                <a:rect l="T15" t="T16" r="T17" b="T18"/>
                <a:pathLst>
                  <a:path w="6" h="9">
                    <a:moveTo>
                      <a:pt x="0" y="6"/>
                    </a:moveTo>
                    <a:cubicBezTo>
                      <a:pt x="0" y="9"/>
                      <a:pt x="1" y="9"/>
                      <a:pt x="3" y="8"/>
                    </a:cubicBezTo>
                    <a:cubicBezTo>
                      <a:pt x="5" y="7"/>
                      <a:pt x="6" y="5"/>
                      <a:pt x="6" y="3"/>
                    </a:cubicBezTo>
                    <a:cubicBezTo>
                      <a:pt x="6" y="0"/>
                      <a:pt x="5" y="0"/>
                      <a:pt x="3" y="1"/>
                    </a:cubicBezTo>
                    <a:cubicBezTo>
                      <a:pt x="1" y="2"/>
                      <a:pt x="0" y="4"/>
                      <a:pt x="0" y="6"/>
                    </a:cubicBezTo>
                    <a:close/>
                  </a:path>
                </a:pathLst>
              </a:custGeom>
              <a:solidFill>
                <a:srgbClr val="000000"/>
              </a:solidFill>
              <a:ln w="9525">
                <a:noFill/>
                <a:round/>
                <a:headEnd/>
                <a:tailEnd/>
              </a:ln>
            </p:spPr>
            <p:txBody>
              <a:bodyPr/>
              <a:lstStyle/>
              <a:p>
                <a:pPr defTabSz="457086"/>
                <a:endParaRPr lang="en-US" sz="1799">
                  <a:solidFill>
                    <a:prstClr val="black"/>
                  </a:solidFill>
                </a:endParaRPr>
              </a:p>
            </p:txBody>
          </p:sp>
          <p:sp>
            <p:nvSpPr>
              <p:cNvPr id="273" name="Freeform 816"/>
              <p:cNvSpPr>
                <a:spLocks/>
              </p:cNvSpPr>
              <p:nvPr/>
            </p:nvSpPr>
            <p:spPr bwMode="auto">
              <a:xfrm>
                <a:off x="3603" y="2327"/>
                <a:ext cx="14" cy="24"/>
              </a:xfrm>
              <a:custGeom>
                <a:avLst/>
                <a:gdLst>
                  <a:gd name="T0" fmla="*/ 0 w 6"/>
                  <a:gd name="T1" fmla="*/ 3250 h 10"/>
                  <a:gd name="T2" fmla="*/ 1094 w 6"/>
                  <a:gd name="T3" fmla="*/ 4217 h 10"/>
                  <a:gd name="T4" fmla="*/ 2287 w 6"/>
                  <a:gd name="T5" fmla="*/ 1354 h 10"/>
                  <a:gd name="T6" fmla="*/ 1094 w 6"/>
                  <a:gd name="T7" fmla="*/ 403 h 10"/>
                  <a:gd name="T8" fmla="*/ 0 w 6"/>
                  <a:gd name="T9" fmla="*/ 3250 h 10"/>
                  <a:gd name="T10" fmla="*/ 0 60000 65536"/>
                  <a:gd name="T11" fmla="*/ 0 60000 65536"/>
                  <a:gd name="T12" fmla="*/ 0 60000 65536"/>
                  <a:gd name="T13" fmla="*/ 0 60000 65536"/>
                  <a:gd name="T14" fmla="*/ 0 60000 65536"/>
                  <a:gd name="T15" fmla="*/ 0 w 6"/>
                  <a:gd name="T16" fmla="*/ 0 h 10"/>
                  <a:gd name="T17" fmla="*/ 6 w 6"/>
                  <a:gd name="T18" fmla="*/ 10 h 10"/>
                </a:gdLst>
                <a:ahLst/>
                <a:cxnLst>
                  <a:cxn ang="T10">
                    <a:pos x="T0" y="T1"/>
                  </a:cxn>
                  <a:cxn ang="T11">
                    <a:pos x="T2" y="T3"/>
                  </a:cxn>
                  <a:cxn ang="T12">
                    <a:pos x="T4" y="T5"/>
                  </a:cxn>
                  <a:cxn ang="T13">
                    <a:pos x="T6" y="T7"/>
                  </a:cxn>
                  <a:cxn ang="T14">
                    <a:pos x="T8" y="T9"/>
                  </a:cxn>
                </a:cxnLst>
                <a:rect l="T15" t="T16" r="T17" b="T18"/>
                <a:pathLst>
                  <a:path w="6" h="10">
                    <a:moveTo>
                      <a:pt x="0" y="7"/>
                    </a:moveTo>
                    <a:cubicBezTo>
                      <a:pt x="0" y="9"/>
                      <a:pt x="1" y="10"/>
                      <a:pt x="3" y="9"/>
                    </a:cubicBezTo>
                    <a:cubicBezTo>
                      <a:pt x="5" y="8"/>
                      <a:pt x="6" y="5"/>
                      <a:pt x="6" y="3"/>
                    </a:cubicBezTo>
                    <a:cubicBezTo>
                      <a:pt x="6" y="1"/>
                      <a:pt x="5" y="0"/>
                      <a:pt x="3" y="1"/>
                    </a:cubicBezTo>
                    <a:cubicBezTo>
                      <a:pt x="1" y="2"/>
                      <a:pt x="0" y="5"/>
                      <a:pt x="0" y="7"/>
                    </a:cubicBezTo>
                    <a:close/>
                  </a:path>
                </a:pathLst>
              </a:custGeom>
              <a:solidFill>
                <a:srgbClr val="000000"/>
              </a:solidFill>
              <a:ln w="9525">
                <a:noFill/>
                <a:round/>
                <a:headEnd/>
                <a:tailEnd/>
              </a:ln>
            </p:spPr>
            <p:txBody>
              <a:bodyPr/>
              <a:lstStyle/>
              <a:p>
                <a:pPr defTabSz="457086"/>
                <a:endParaRPr lang="en-US" sz="1799">
                  <a:solidFill>
                    <a:prstClr val="black"/>
                  </a:solidFill>
                </a:endParaRPr>
              </a:p>
            </p:txBody>
          </p:sp>
          <p:sp>
            <p:nvSpPr>
              <p:cNvPr id="274" name="Freeform 817"/>
              <p:cNvSpPr>
                <a:spLocks/>
              </p:cNvSpPr>
              <p:nvPr/>
            </p:nvSpPr>
            <p:spPr bwMode="auto">
              <a:xfrm>
                <a:off x="3580" y="2341"/>
                <a:ext cx="16" cy="24"/>
              </a:xfrm>
              <a:custGeom>
                <a:avLst/>
                <a:gdLst>
                  <a:gd name="T0" fmla="*/ 0 w 7"/>
                  <a:gd name="T1" fmla="*/ 3250 h 10"/>
                  <a:gd name="T2" fmla="*/ 1013 w 7"/>
                  <a:gd name="T3" fmla="*/ 4217 h 10"/>
                  <a:gd name="T4" fmla="*/ 2315 w 7"/>
                  <a:gd name="T5" fmla="*/ 1354 h 10"/>
                  <a:gd name="T6" fmla="*/ 1013 w 7"/>
                  <a:gd name="T7" fmla="*/ 403 h 10"/>
                  <a:gd name="T8" fmla="*/ 0 w 7"/>
                  <a:gd name="T9" fmla="*/ 3250 h 10"/>
                  <a:gd name="T10" fmla="*/ 0 60000 65536"/>
                  <a:gd name="T11" fmla="*/ 0 60000 65536"/>
                  <a:gd name="T12" fmla="*/ 0 60000 65536"/>
                  <a:gd name="T13" fmla="*/ 0 60000 65536"/>
                  <a:gd name="T14" fmla="*/ 0 60000 65536"/>
                  <a:gd name="T15" fmla="*/ 0 w 7"/>
                  <a:gd name="T16" fmla="*/ 0 h 10"/>
                  <a:gd name="T17" fmla="*/ 7 w 7"/>
                  <a:gd name="T18" fmla="*/ 10 h 10"/>
                </a:gdLst>
                <a:ahLst/>
                <a:cxnLst>
                  <a:cxn ang="T10">
                    <a:pos x="T0" y="T1"/>
                  </a:cxn>
                  <a:cxn ang="T11">
                    <a:pos x="T2" y="T3"/>
                  </a:cxn>
                  <a:cxn ang="T12">
                    <a:pos x="T4" y="T5"/>
                  </a:cxn>
                  <a:cxn ang="T13">
                    <a:pos x="T6" y="T7"/>
                  </a:cxn>
                  <a:cxn ang="T14">
                    <a:pos x="T8" y="T9"/>
                  </a:cxn>
                </a:cxnLst>
                <a:rect l="T15" t="T16" r="T17" b="T18"/>
                <a:pathLst>
                  <a:path w="7" h="10">
                    <a:moveTo>
                      <a:pt x="0" y="7"/>
                    </a:moveTo>
                    <a:cubicBezTo>
                      <a:pt x="0" y="9"/>
                      <a:pt x="2" y="10"/>
                      <a:pt x="3" y="9"/>
                    </a:cubicBezTo>
                    <a:cubicBezTo>
                      <a:pt x="5" y="8"/>
                      <a:pt x="7" y="5"/>
                      <a:pt x="7" y="3"/>
                    </a:cubicBezTo>
                    <a:cubicBezTo>
                      <a:pt x="7" y="1"/>
                      <a:pt x="5" y="0"/>
                      <a:pt x="3" y="1"/>
                    </a:cubicBezTo>
                    <a:cubicBezTo>
                      <a:pt x="2" y="2"/>
                      <a:pt x="0" y="5"/>
                      <a:pt x="0" y="7"/>
                    </a:cubicBezTo>
                    <a:close/>
                  </a:path>
                </a:pathLst>
              </a:custGeom>
              <a:solidFill>
                <a:srgbClr val="000000"/>
              </a:solidFill>
              <a:ln w="9525">
                <a:noFill/>
                <a:round/>
                <a:headEnd/>
                <a:tailEnd/>
              </a:ln>
            </p:spPr>
            <p:txBody>
              <a:bodyPr/>
              <a:lstStyle/>
              <a:p>
                <a:pPr defTabSz="457086"/>
                <a:endParaRPr lang="en-US" sz="1799">
                  <a:solidFill>
                    <a:prstClr val="black"/>
                  </a:solidFill>
                </a:endParaRPr>
              </a:p>
            </p:txBody>
          </p:sp>
        </p:grpSp>
        <p:grpSp>
          <p:nvGrpSpPr>
            <p:cNvPr id="7" name="Group 818"/>
            <p:cNvGrpSpPr>
              <a:grpSpLocks noChangeAspect="1"/>
            </p:cNvGrpSpPr>
            <p:nvPr/>
          </p:nvGrpSpPr>
          <p:grpSpPr bwMode="auto">
            <a:xfrm>
              <a:off x="432" y="3210"/>
              <a:ext cx="351" cy="575"/>
              <a:chOff x="4571" y="1752"/>
              <a:chExt cx="496" cy="812"/>
            </a:xfrm>
          </p:grpSpPr>
          <p:sp>
            <p:nvSpPr>
              <p:cNvPr id="239" name="AutoShape 819"/>
              <p:cNvSpPr>
                <a:spLocks noChangeAspect="1" noChangeArrowheads="1" noTextEdit="1"/>
              </p:cNvSpPr>
              <p:nvPr/>
            </p:nvSpPr>
            <p:spPr bwMode="auto">
              <a:xfrm>
                <a:off x="4571" y="1761"/>
                <a:ext cx="496" cy="801"/>
              </a:xfrm>
              <a:prstGeom prst="rect">
                <a:avLst/>
              </a:prstGeom>
              <a:noFill/>
              <a:ln w="9525">
                <a:noFill/>
                <a:miter lim="800000"/>
                <a:headEnd/>
                <a:tailEnd/>
              </a:ln>
            </p:spPr>
            <p:txBody>
              <a:bodyPr/>
              <a:lstStyle/>
              <a:p>
                <a:pPr defTabSz="457086"/>
                <a:endParaRPr lang="en-US" sz="1799">
                  <a:solidFill>
                    <a:prstClr val="black"/>
                  </a:solidFill>
                </a:endParaRPr>
              </a:p>
            </p:txBody>
          </p:sp>
          <p:sp>
            <p:nvSpPr>
              <p:cNvPr id="240" name="Freeform 820"/>
              <p:cNvSpPr>
                <a:spLocks noEditPoints="1"/>
              </p:cNvSpPr>
              <p:nvPr/>
            </p:nvSpPr>
            <p:spPr bwMode="auto">
              <a:xfrm>
                <a:off x="4573" y="1752"/>
                <a:ext cx="494" cy="812"/>
              </a:xfrm>
              <a:custGeom>
                <a:avLst/>
                <a:gdLst>
                  <a:gd name="T0" fmla="*/ 63449 w 209"/>
                  <a:gd name="T1" fmla="*/ 60015 h 344"/>
                  <a:gd name="T2" fmla="*/ 47448 w 209"/>
                  <a:gd name="T3" fmla="*/ 4473 h 344"/>
                  <a:gd name="T4" fmla="*/ 23001 w 209"/>
                  <a:gd name="T5" fmla="*/ 6574 h 344"/>
                  <a:gd name="T6" fmla="*/ 23001 w 209"/>
                  <a:gd name="T7" fmla="*/ 6574 h 344"/>
                  <a:gd name="T8" fmla="*/ 23918 w 209"/>
                  <a:gd name="T9" fmla="*/ 9010 h 344"/>
                  <a:gd name="T10" fmla="*/ 22660 w 209"/>
                  <a:gd name="T11" fmla="*/ 8129 h 344"/>
                  <a:gd name="T12" fmla="*/ 15699 w 209"/>
                  <a:gd name="T13" fmla="*/ 22505 h 344"/>
                  <a:gd name="T14" fmla="*/ 25974 w 209"/>
                  <a:gd name="T15" fmla="*/ 49449 h 344"/>
                  <a:gd name="T16" fmla="*/ 21100 w 209"/>
                  <a:gd name="T17" fmla="*/ 50703 h 344"/>
                  <a:gd name="T18" fmla="*/ 15699 w 209"/>
                  <a:gd name="T19" fmla="*/ 55171 h 344"/>
                  <a:gd name="T20" fmla="*/ 15201 w 209"/>
                  <a:gd name="T21" fmla="*/ 56727 h 344"/>
                  <a:gd name="T22" fmla="*/ 13955 w 209"/>
                  <a:gd name="T23" fmla="*/ 56436 h 344"/>
                  <a:gd name="T24" fmla="*/ 0 w 209"/>
                  <a:gd name="T25" fmla="*/ 95117 h 344"/>
                  <a:gd name="T26" fmla="*/ 77371 w 209"/>
                  <a:gd name="T27" fmla="*/ 140108 h 344"/>
                  <a:gd name="T28" fmla="*/ 85266 w 209"/>
                  <a:gd name="T29" fmla="*/ 136281 h 344"/>
                  <a:gd name="T30" fmla="*/ 57403 w 209"/>
                  <a:gd name="T31" fmla="*/ 61563 h 344"/>
                  <a:gd name="T32" fmla="*/ 57403 w 209"/>
                  <a:gd name="T33" fmla="*/ 63301 h 344"/>
                  <a:gd name="T34" fmla="*/ 77371 w 209"/>
                  <a:gd name="T35" fmla="*/ 138059 h 344"/>
                  <a:gd name="T36" fmla="*/ 1558 w 209"/>
                  <a:gd name="T37" fmla="*/ 94246 h 344"/>
                  <a:gd name="T38" fmla="*/ 15699 w 209"/>
                  <a:gd name="T39" fmla="*/ 56727 h 344"/>
                  <a:gd name="T40" fmla="*/ 14447 w 209"/>
                  <a:gd name="T41" fmla="*/ 54671 h 344"/>
                  <a:gd name="T42" fmla="*/ 13955 w 209"/>
                  <a:gd name="T43" fmla="*/ 54671 h 344"/>
                  <a:gd name="T44" fmla="*/ 15201 w 209"/>
                  <a:gd name="T45" fmla="*/ 56727 h 344"/>
                  <a:gd name="T46" fmla="*/ 27213 w 209"/>
                  <a:gd name="T47" fmla="*/ 51005 h 344"/>
                  <a:gd name="T48" fmla="*/ 28130 w 209"/>
                  <a:gd name="T49" fmla="*/ 48954 h 344"/>
                  <a:gd name="T50" fmla="*/ 24286 w 209"/>
                  <a:gd name="T51" fmla="*/ 9010 h 344"/>
                  <a:gd name="T52" fmla="*/ 23001 w 209"/>
                  <a:gd name="T53" fmla="*/ 6574 h 344"/>
                  <a:gd name="T54" fmla="*/ 24286 w 209"/>
                  <a:gd name="T55" fmla="*/ 9010 h 344"/>
                  <a:gd name="T56" fmla="*/ 24286 w 209"/>
                  <a:gd name="T57" fmla="*/ 8670 h 344"/>
                  <a:gd name="T58" fmla="*/ 46193 w 209"/>
                  <a:gd name="T59" fmla="*/ 6574 h 344"/>
                  <a:gd name="T60" fmla="*/ 62265 w 209"/>
                  <a:gd name="T61" fmla="*/ 57964 h 344"/>
                  <a:gd name="T62" fmla="*/ 55621 w 209"/>
                  <a:gd name="T63" fmla="*/ 62432 h 344"/>
                  <a:gd name="T64" fmla="*/ 83746 w 209"/>
                  <a:gd name="T65" fmla="*/ 135139 h 34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09"/>
                  <a:gd name="T100" fmla="*/ 0 h 344"/>
                  <a:gd name="T101" fmla="*/ 209 w 209"/>
                  <a:gd name="T102" fmla="*/ 344 h 34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09" h="344">
                    <a:moveTo>
                      <a:pt x="139" y="155"/>
                    </a:moveTo>
                    <a:cubicBezTo>
                      <a:pt x="154" y="147"/>
                      <a:pt x="154" y="147"/>
                      <a:pt x="154" y="147"/>
                    </a:cubicBezTo>
                    <a:cubicBezTo>
                      <a:pt x="165" y="140"/>
                      <a:pt x="171" y="127"/>
                      <a:pt x="171" y="109"/>
                    </a:cubicBezTo>
                    <a:cubicBezTo>
                      <a:pt x="171" y="73"/>
                      <a:pt x="146" y="29"/>
                      <a:pt x="115" y="11"/>
                    </a:cubicBezTo>
                    <a:cubicBezTo>
                      <a:pt x="99" y="2"/>
                      <a:pt x="84" y="0"/>
                      <a:pt x="72" y="7"/>
                    </a:cubicBezTo>
                    <a:cubicBezTo>
                      <a:pt x="72" y="7"/>
                      <a:pt x="56" y="16"/>
                      <a:pt x="56" y="16"/>
                    </a:cubicBezTo>
                    <a:cubicBezTo>
                      <a:pt x="56" y="17"/>
                      <a:pt x="56" y="17"/>
                      <a:pt x="55" y="17"/>
                    </a:cubicBezTo>
                    <a:cubicBezTo>
                      <a:pt x="56" y="17"/>
                      <a:pt x="56" y="17"/>
                      <a:pt x="56" y="16"/>
                    </a:cubicBezTo>
                    <a:cubicBezTo>
                      <a:pt x="55" y="17"/>
                      <a:pt x="54" y="19"/>
                      <a:pt x="55" y="20"/>
                    </a:cubicBezTo>
                    <a:cubicBezTo>
                      <a:pt x="55" y="22"/>
                      <a:pt x="57" y="22"/>
                      <a:pt x="58" y="22"/>
                    </a:cubicBezTo>
                    <a:cubicBezTo>
                      <a:pt x="59" y="22"/>
                      <a:pt x="59" y="22"/>
                      <a:pt x="59" y="22"/>
                    </a:cubicBezTo>
                    <a:cubicBezTo>
                      <a:pt x="57" y="22"/>
                      <a:pt x="56" y="22"/>
                      <a:pt x="55" y="20"/>
                    </a:cubicBezTo>
                    <a:cubicBezTo>
                      <a:pt x="54" y="19"/>
                      <a:pt x="55" y="17"/>
                      <a:pt x="56" y="16"/>
                    </a:cubicBezTo>
                    <a:cubicBezTo>
                      <a:pt x="45" y="23"/>
                      <a:pt x="38" y="37"/>
                      <a:pt x="38" y="55"/>
                    </a:cubicBezTo>
                    <a:cubicBezTo>
                      <a:pt x="38" y="77"/>
                      <a:pt x="48" y="103"/>
                      <a:pt x="64" y="124"/>
                    </a:cubicBezTo>
                    <a:cubicBezTo>
                      <a:pt x="63" y="123"/>
                      <a:pt x="63" y="122"/>
                      <a:pt x="63" y="121"/>
                    </a:cubicBezTo>
                    <a:cubicBezTo>
                      <a:pt x="64" y="120"/>
                      <a:pt x="65" y="119"/>
                      <a:pt x="66" y="119"/>
                    </a:cubicBezTo>
                    <a:cubicBezTo>
                      <a:pt x="60" y="120"/>
                      <a:pt x="55" y="122"/>
                      <a:pt x="51" y="124"/>
                    </a:cubicBezTo>
                    <a:cubicBezTo>
                      <a:pt x="34" y="134"/>
                      <a:pt x="34" y="134"/>
                      <a:pt x="34" y="134"/>
                    </a:cubicBezTo>
                    <a:cubicBezTo>
                      <a:pt x="36" y="133"/>
                      <a:pt x="37" y="134"/>
                      <a:pt x="38" y="135"/>
                    </a:cubicBezTo>
                    <a:cubicBezTo>
                      <a:pt x="39" y="136"/>
                      <a:pt x="38" y="138"/>
                      <a:pt x="37" y="139"/>
                    </a:cubicBezTo>
                    <a:cubicBezTo>
                      <a:pt x="37" y="139"/>
                      <a:pt x="37" y="139"/>
                      <a:pt x="37" y="139"/>
                    </a:cubicBezTo>
                    <a:cubicBezTo>
                      <a:pt x="37" y="139"/>
                      <a:pt x="37" y="139"/>
                      <a:pt x="38" y="139"/>
                    </a:cubicBezTo>
                    <a:cubicBezTo>
                      <a:pt x="36" y="140"/>
                      <a:pt x="34" y="139"/>
                      <a:pt x="34" y="138"/>
                    </a:cubicBezTo>
                    <a:cubicBezTo>
                      <a:pt x="33" y="136"/>
                      <a:pt x="33" y="134"/>
                      <a:pt x="35" y="134"/>
                    </a:cubicBezTo>
                    <a:cubicBezTo>
                      <a:pt x="12" y="146"/>
                      <a:pt x="0" y="181"/>
                      <a:pt x="0" y="233"/>
                    </a:cubicBezTo>
                    <a:cubicBezTo>
                      <a:pt x="0" y="234"/>
                      <a:pt x="0" y="235"/>
                      <a:pt x="1" y="236"/>
                    </a:cubicBezTo>
                    <a:cubicBezTo>
                      <a:pt x="188" y="343"/>
                      <a:pt x="188" y="343"/>
                      <a:pt x="188" y="343"/>
                    </a:cubicBezTo>
                    <a:cubicBezTo>
                      <a:pt x="189" y="344"/>
                      <a:pt x="190" y="344"/>
                      <a:pt x="191" y="343"/>
                    </a:cubicBezTo>
                    <a:cubicBezTo>
                      <a:pt x="207" y="334"/>
                      <a:pt x="207" y="334"/>
                      <a:pt x="207" y="334"/>
                    </a:cubicBezTo>
                    <a:cubicBezTo>
                      <a:pt x="208" y="333"/>
                      <a:pt x="208" y="332"/>
                      <a:pt x="208" y="331"/>
                    </a:cubicBezTo>
                    <a:cubicBezTo>
                      <a:pt x="209" y="255"/>
                      <a:pt x="183" y="189"/>
                      <a:pt x="139" y="151"/>
                    </a:cubicBezTo>
                    <a:cubicBezTo>
                      <a:pt x="140" y="151"/>
                      <a:pt x="140" y="152"/>
                      <a:pt x="140" y="153"/>
                    </a:cubicBezTo>
                    <a:cubicBezTo>
                      <a:pt x="140" y="154"/>
                      <a:pt x="140" y="155"/>
                      <a:pt x="139" y="155"/>
                    </a:cubicBezTo>
                    <a:close/>
                    <a:moveTo>
                      <a:pt x="204" y="329"/>
                    </a:moveTo>
                    <a:cubicBezTo>
                      <a:pt x="188" y="338"/>
                      <a:pt x="188" y="338"/>
                      <a:pt x="188" y="338"/>
                    </a:cubicBezTo>
                    <a:cubicBezTo>
                      <a:pt x="189" y="338"/>
                      <a:pt x="190" y="338"/>
                      <a:pt x="191" y="338"/>
                    </a:cubicBezTo>
                    <a:cubicBezTo>
                      <a:pt x="4" y="231"/>
                      <a:pt x="4" y="231"/>
                      <a:pt x="4" y="231"/>
                    </a:cubicBezTo>
                    <a:cubicBezTo>
                      <a:pt x="5" y="231"/>
                      <a:pt x="6" y="232"/>
                      <a:pt x="6" y="233"/>
                    </a:cubicBezTo>
                    <a:cubicBezTo>
                      <a:pt x="6" y="184"/>
                      <a:pt x="17" y="150"/>
                      <a:pt x="38" y="139"/>
                    </a:cubicBezTo>
                    <a:cubicBezTo>
                      <a:pt x="39" y="138"/>
                      <a:pt x="40" y="136"/>
                      <a:pt x="39" y="135"/>
                    </a:cubicBezTo>
                    <a:cubicBezTo>
                      <a:pt x="38" y="133"/>
                      <a:pt x="36" y="133"/>
                      <a:pt x="35" y="134"/>
                    </a:cubicBezTo>
                    <a:cubicBezTo>
                      <a:pt x="35" y="134"/>
                      <a:pt x="35" y="134"/>
                      <a:pt x="35" y="134"/>
                    </a:cubicBezTo>
                    <a:cubicBezTo>
                      <a:pt x="35" y="134"/>
                      <a:pt x="34" y="134"/>
                      <a:pt x="34" y="134"/>
                    </a:cubicBezTo>
                    <a:cubicBezTo>
                      <a:pt x="33" y="135"/>
                      <a:pt x="32" y="137"/>
                      <a:pt x="33" y="138"/>
                    </a:cubicBezTo>
                    <a:cubicBezTo>
                      <a:pt x="34" y="139"/>
                      <a:pt x="36" y="140"/>
                      <a:pt x="37" y="139"/>
                    </a:cubicBezTo>
                    <a:cubicBezTo>
                      <a:pt x="53" y="129"/>
                      <a:pt x="53" y="129"/>
                      <a:pt x="53" y="129"/>
                    </a:cubicBezTo>
                    <a:cubicBezTo>
                      <a:pt x="57" y="127"/>
                      <a:pt x="62" y="126"/>
                      <a:pt x="66" y="125"/>
                    </a:cubicBezTo>
                    <a:cubicBezTo>
                      <a:pt x="68" y="125"/>
                      <a:pt x="68" y="124"/>
                      <a:pt x="69" y="123"/>
                    </a:cubicBezTo>
                    <a:cubicBezTo>
                      <a:pt x="69" y="122"/>
                      <a:pt x="69" y="121"/>
                      <a:pt x="68" y="120"/>
                    </a:cubicBezTo>
                    <a:cubicBezTo>
                      <a:pt x="53" y="100"/>
                      <a:pt x="44" y="75"/>
                      <a:pt x="44" y="55"/>
                    </a:cubicBezTo>
                    <a:cubicBezTo>
                      <a:pt x="44" y="39"/>
                      <a:pt x="49" y="27"/>
                      <a:pt x="59" y="22"/>
                    </a:cubicBezTo>
                    <a:cubicBezTo>
                      <a:pt x="60" y="21"/>
                      <a:pt x="61" y="19"/>
                      <a:pt x="60" y="18"/>
                    </a:cubicBezTo>
                    <a:cubicBezTo>
                      <a:pt x="59" y="16"/>
                      <a:pt x="57" y="16"/>
                      <a:pt x="56" y="16"/>
                    </a:cubicBezTo>
                    <a:cubicBezTo>
                      <a:pt x="57" y="16"/>
                      <a:pt x="59" y="16"/>
                      <a:pt x="60" y="18"/>
                    </a:cubicBezTo>
                    <a:cubicBezTo>
                      <a:pt x="61" y="19"/>
                      <a:pt x="60" y="21"/>
                      <a:pt x="59" y="22"/>
                    </a:cubicBezTo>
                    <a:cubicBezTo>
                      <a:pt x="59" y="21"/>
                      <a:pt x="59" y="21"/>
                      <a:pt x="60" y="21"/>
                    </a:cubicBezTo>
                    <a:cubicBezTo>
                      <a:pt x="59" y="21"/>
                      <a:pt x="59" y="21"/>
                      <a:pt x="59" y="21"/>
                    </a:cubicBezTo>
                    <a:cubicBezTo>
                      <a:pt x="59" y="21"/>
                      <a:pt x="75" y="12"/>
                      <a:pt x="75" y="12"/>
                    </a:cubicBezTo>
                    <a:cubicBezTo>
                      <a:pt x="85" y="6"/>
                      <a:pt x="98" y="8"/>
                      <a:pt x="112" y="16"/>
                    </a:cubicBezTo>
                    <a:cubicBezTo>
                      <a:pt x="141" y="33"/>
                      <a:pt x="165" y="75"/>
                      <a:pt x="165" y="109"/>
                    </a:cubicBezTo>
                    <a:cubicBezTo>
                      <a:pt x="165" y="125"/>
                      <a:pt x="160" y="136"/>
                      <a:pt x="151" y="142"/>
                    </a:cubicBezTo>
                    <a:cubicBezTo>
                      <a:pt x="151" y="142"/>
                      <a:pt x="136" y="150"/>
                      <a:pt x="136" y="150"/>
                    </a:cubicBezTo>
                    <a:cubicBezTo>
                      <a:pt x="135" y="151"/>
                      <a:pt x="135" y="152"/>
                      <a:pt x="135" y="153"/>
                    </a:cubicBezTo>
                    <a:cubicBezTo>
                      <a:pt x="134" y="154"/>
                      <a:pt x="135" y="154"/>
                      <a:pt x="136" y="155"/>
                    </a:cubicBezTo>
                    <a:cubicBezTo>
                      <a:pt x="178" y="192"/>
                      <a:pt x="203" y="257"/>
                      <a:pt x="203" y="331"/>
                    </a:cubicBezTo>
                    <a:cubicBezTo>
                      <a:pt x="203" y="330"/>
                      <a:pt x="203" y="329"/>
                      <a:pt x="204" y="329"/>
                    </a:cubicBezTo>
                    <a:close/>
                  </a:path>
                </a:pathLst>
              </a:custGeom>
              <a:solidFill>
                <a:srgbClr val="525151"/>
              </a:solidFill>
              <a:ln w="9525">
                <a:noFill/>
                <a:round/>
                <a:headEnd/>
                <a:tailEnd/>
              </a:ln>
            </p:spPr>
            <p:txBody>
              <a:bodyPr/>
              <a:lstStyle/>
              <a:p>
                <a:pPr defTabSz="457086"/>
                <a:endParaRPr lang="en-US" sz="1799">
                  <a:solidFill>
                    <a:prstClr val="black"/>
                  </a:solidFill>
                </a:endParaRPr>
              </a:p>
            </p:txBody>
          </p:sp>
          <p:sp>
            <p:nvSpPr>
              <p:cNvPr id="241" name="Freeform 821"/>
              <p:cNvSpPr>
                <a:spLocks/>
              </p:cNvSpPr>
              <p:nvPr/>
            </p:nvSpPr>
            <p:spPr bwMode="auto">
              <a:xfrm>
                <a:off x="4658" y="2035"/>
                <a:ext cx="137" cy="38"/>
              </a:xfrm>
              <a:custGeom>
                <a:avLst/>
                <a:gdLst>
                  <a:gd name="T0" fmla="*/ 0 w 58"/>
                  <a:gd name="T1" fmla="*/ 6809 h 16"/>
                  <a:gd name="T2" fmla="*/ 6628 w 58"/>
                  <a:gd name="T3" fmla="*/ 3028 h 16"/>
                  <a:gd name="T4" fmla="*/ 23812 w 58"/>
                  <a:gd name="T5" fmla="*/ 2477 h 16"/>
                  <a:gd name="T6" fmla="*/ 17212 w 58"/>
                  <a:gd name="T7" fmla="*/ 6809 h 16"/>
                  <a:gd name="T8" fmla="*/ 0 w 58"/>
                  <a:gd name="T9" fmla="*/ 6809 h 16"/>
                  <a:gd name="T10" fmla="*/ 0 60000 65536"/>
                  <a:gd name="T11" fmla="*/ 0 60000 65536"/>
                  <a:gd name="T12" fmla="*/ 0 60000 65536"/>
                  <a:gd name="T13" fmla="*/ 0 60000 65536"/>
                  <a:gd name="T14" fmla="*/ 0 60000 65536"/>
                  <a:gd name="T15" fmla="*/ 0 w 58"/>
                  <a:gd name="T16" fmla="*/ 0 h 16"/>
                  <a:gd name="T17" fmla="*/ 58 w 58"/>
                  <a:gd name="T18" fmla="*/ 16 h 16"/>
                </a:gdLst>
                <a:ahLst/>
                <a:cxnLst>
                  <a:cxn ang="T10">
                    <a:pos x="T0" y="T1"/>
                  </a:cxn>
                  <a:cxn ang="T11">
                    <a:pos x="T2" y="T3"/>
                  </a:cxn>
                  <a:cxn ang="T12">
                    <a:pos x="T4" y="T5"/>
                  </a:cxn>
                  <a:cxn ang="T13">
                    <a:pos x="T6" y="T7"/>
                  </a:cxn>
                  <a:cxn ang="T14">
                    <a:pos x="T8" y="T9"/>
                  </a:cxn>
                </a:cxnLst>
                <a:rect l="T15" t="T16" r="T17" b="T18"/>
                <a:pathLst>
                  <a:path w="58" h="16">
                    <a:moveTo>
                      <a:pt x="0" y="16"/>
                    </a:moveTo>
                    <a:cubicBezTo>
                      <a:pt x="5" y="13"/>
                      <a:pt x="11" y="10"/>
                      <a:pt x="16" y="7"/>
                    </a:cubicBezTo>
                    <a:cubicBezTo>
                      <a:pt x="27" y="1"/>
                      <a:pt x="41" y="0"/>
                      <a:pt x="58" y="6"/>
                    </a:cubicBezTo>
                    <a:cubicBezTo>
                      <a:pt x="42" y="16"/>
                      <a:pt x="42" y="16"/>
                      <a:pt x="42" y="16"/>
                    </a:cubicBezTo>
                    <a:cubicBezTo>
                      <a:pt x="25" y="9"/>
                      <a:pt x="11" y="10"/>
                      <a:pt x="0" y="16"/>
                    </a:cubicBezTo>
                    <a:close/>
                  </a:path>
                </a:pathLst>
              </a:custGeom>
              <a:solidFill>
                <a:srgbClr val="2170AB"/>
              </a:solidFill>
              <a:ln w="9525">
                <a:noFill/>
                <a:round/>
                <a:headEnd/>
                <a:tailEnd/>
              </a:ln>
            </p:spPr>
            <p:txBody>
              <a:bodyPr/>
              <a:lstStyle/>
              <a:p>
                <a:pPr defTabSz="457086"/>
                <a:endParaRPr lang="en-US" sz="1799">
                  <a:solidFill>
                    <a:prstClr val="black"/>
                  </a:solidFill>
                </a:endParaRPr>
              </a:p>
            </p:txBody>
          </p:sp>
          <p:sp>
            <p:nvSpPr>
              <p:cNvPr id="242" name="Freeform 822"/>
              <p:cNvSpPr>
                <a:spLocks/>
              </p:cNvSpPr>
              <p:nvPr/>
            </p:nvSpPr>
            <p:spPr bwMode="auto">
              <a:xfrm>
                <a:off x="4845" y="2101"/>
                <a:ext cx="215" cy="456"/>
              </a:xfrm>
              <a:custGeom>
                <a:avLst/>
                <a:gdLst>
                  <a:gd name="T0" fmla="*/ 0 w 91"/>
                  <a:gd name="T1" fmla="*/ 3679 h 193"/>
                  <a:gd name="T2" fmla="*/ 6632 w 91"/>
                  <a:gd name="T3" fmla="*/ 0 h 193"/>
                  <a:gd name="T4" fmla="*/ 37389 w 91"/>
                  <a:gd name="T5" fmla="*/ 75167 h 193"/>
                  <a:gd name="T6" fmla="*/ 30412 w 91"/>
                  <a:gd name="T7" fmla="*/ 79309 h 193"/>
                  <a:gd name="T8" fmla="*/ 0 w 91"/>
                  <a:gd name="T9" fmla="*/ 3679 h 193"/>
                  <a:gd name="T10" fmla="*/ 0 60000 65536"/>
                  <a:gd name="T11" fmla="*/ 0 60000 65536"/>
                  <a:gd name="T12" fmla="*/ 0 60000 65536"/>
                  <a:gd name="T13" fmla="*/ 0 60000 65536"/>
                  <a:gd name="T14" fmla="*/ 0 60000 65536"/>
                  <a:gd name="T15" fmla="*/ 0 w 91"/>
                  <a:gd name="T16" fmla="*/ 0 h 193"/>
                  <a:gd name="T17" fmla="*/ 91 w 91"/>
                  <a:gd name="T18" fmla="*/ 193 h 193"/>
                </a:gdLst>
                <a:ahLst/>
                <a:cxnLst>
                  <a:cxn ang="T10">
                    <a:pos x="T0" y="T1"/>
                  </a:cxn>
                  <a:cxn ang="T11">
                    <a:pos x="T2" y="T3"/>
                  </a:cxn>
                  <a:cxn ang="T12">
                    <a:pos x="T4" y="T5"/>
                  </a:cxn>
                  <a:cxn ang="T13">
                    <a:pos x="T6" y="T7"/>
                  </a:cxn>
                  <a:cxn ang="T14">
                    <a:pos x="T8" y="T9"/>
                  </a:cxn>
                </a:cxnLst>
                <a:rect l="T15" t="T16" r="T17" b="T18"/>
                <a:pathLst>
                  <a:path w="91" h="193">
                    <a:moveTo>
                      <a:pt x="0" y="9"/>
                    </a:moveTo>
                    <a:cubicBezTo>
                      <a:pt x="16" y="0"/>
                      <a:pt x="16" y="0"/>
                      <a:pt x="16" y="0"/>
                    </a:cubicBezTo>
                    <a:cubicBezTo>
                      <a:pt x="69" y="41"/>
                      <a:pt x="91" y="114"/>
                      <a:pt x="91" y="183"/>
                    </a:cubicBezTo>
                    <a:cubicBezTo>
                      <a:pt x="74" y="193"/>
                      <a:pt x="74" y="193"/>
                      <a:pt x="74" y="193"/>
                    </a:cubicBezTo>
                    <a:cubicBezTo>
                      <a:pt x="74" y="124"/>
                      <a:pt x="53" y="50"/>
                      <a:pt x="0" y="9"/>
                    </a:cubicBezTo>
                    <a:close/>
                  </a:path>
                </a:pathLst>
              </a:custGeom>
              <a:solidFill>
                <a:srgbClr val="094B89"/>
              </a:solidFill>
              <a:ln w="9525">
                <a:noFill/>
                <a:round/>
                <a:headEnd/>
                <a:tailEnd/>
              </a:ln>
            </p:spPr>
            <p:txBody>
              <a:bodyPr/>
              <a:lstStyle/>
              <a:p>
                <a:pPr defTabSz="457086"/>
                <a:endParaRPr lang="en-US" sz="1799">
                  <a:solidFill>
                    <a:prstClr val="black"/>
                  </a:solidFill>
                </a:endParaRPr>
              </a:p>
            </p:txBody>
          </p:sp>
          <p:sp>
            <p:nvSpPr>
              <p:cNvPr id="243" name="Freeform 823"/>
              <p:cNvSpPr>
                <a:spLocks/>
              </p:cNvSpPr>
              <p:nvPr/>
            </p:nvSpPr>
            <p:spPr bwMode="auto">
              <a:xfrm>
                <a:off x="4708" y="1761"/>
                <a:ext cx="262" cy="354"/>
              </a:xfrm>
              <a:custGeom>
                <a:avLst/>
                <a:gdLst>
                  <a:gd name="T0" fmla="*/ 22841 w 111"/>
                  <a:gd name="T1" fmla="*/ 3653 h 150"/>
                  <a:gd name="T2" fmla="*/ 6892 w 111"/>
                  <a:gd name="T3" fmla="*/ 2417 h 150"/>
                  <a:gd name="T4" fmla="*/ 0 w 111"/>
                  <a:gd name="T5" fmla="*/ 6086 h 150"/>
                  <a:gd name="T6" fmla="*/ 16268 w 111"/>
                  <a:gd name="T7" fmla="*/ 7753 h 150"/>
                  <a:gd name="T8" fmla="*/ 38764 w 111"/>
                  <a:gd name="T9" fmla="*/ 46506 h 150"/>
                  <a:gd name="T10" fmla="*/ 32153 w 111"/>
                  <a:gd name="T11" fmla="*/ 61148 h 150"/>
                  <a:gd name="T12" fmla="*/ 38764 w 111"/>
                  <a:gd name="T13" fmla="*/ 57022 h 150"/>
                  <a:gd name="T14" fmla="*/ 45288 w 111"/>
                  <a:gd name="T15" fmla="*/ 42836 h 150"/>
                  <a:gd name="T16" fmla="*/ 22841 w 111"/>
                  <a:gd name="T17" fmla="*/ 3653 h 1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1"/>
                  <a:gd name="T28" fmla="*/ 0 h 150"/>
                  <a:gd name="T29" fmla="*/ 111 w 111"/>
                  <a:gd name="T30" fmla="*/ 150 h 1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1" h="150">
                    <a:moveTo>
                      <a:pt x="56" y="9"/>
                    </a:moveTo>
                    <a:cubicBezTo>
                      <a:pt x="41" y="0"/>
                      <a:pt x="27" y="0"/>
                      <a:pt x="17" y="6"/>
                    </a:cubicBezTo>
                    <a:cubicBezTo>
                      <a:pt x="0" y="15"/>
                      <a:pt x="0" y="15"/>
                      <a:pt x="0" y="15"/>
                    </a:cubicBezTo>
                    <a:cubicBezTo>
                      <a:pt x="10" y="9"/>
                      <a:pt x="24" y="10"/>
                      <a:pt x="40" y="19"/>
                    </a:cubicBezTo>
                    <a:cubicBezTo>
                      <a:pt x="70" y="37"/>
                      <a:pt x="95" y="79"/>
                      <a:pt x="95" y="114"/>
                    </a:cubicBezTo>
                    <a:cubicBezTo>
                      <a:pt x="95" y="132"/>
                      <a:pt x="89" y="144"/>
                      <a:pt x="79" y="150"/>
                    </a:cubicBezTo>
                    <a:cubicBezTo>
                      <a:pt x="95" y="140"/>
                      <a:pt x="95" y="140"/>
                      <a:pt x="95" y="140"/>
                    </a:cubicBezTo>
                    <a:cubicBezTo>
                      <a:pt x="105" y="135"/>
                      <a:pt x="111" y="122"/>
                      <a:pt x="111" y="105"/>
                    </a:cubicBezTo>
                    <a:cubicBezTo>
                      <a:pt x="111" y="70"/>
                      <a:pt x="87" y="27"/>
                      <a:pt x="56" y="9"/>
                    </a:cubicBezTo>
                    <a:close/>
                  </a:path>
                </a:pathLst>
              </a:custGeom>
              <a:solidFill>
                <a:srgbClr val="E0F0F6"/>
              </a:solidFill>
              <a:ln w="9525">
                <a:noFill/>
                <a:round/>
                <a:headEnd/>
                <a:tailEnd/>
              </a:ln>
            </p:spPr>
            <p:txBody>
              <a:bodyPr/>
              <a:lstStyle/>
              <a:p>
                <a:pPr defTabSz="457086"/>
                <a:endParaRPr lang="en-US" sz="1799">
                  <a:solidFill>
                    <a:prstClr val="black"/>
                  </a:solidFill>
                </a:endParaRPr>
              </a:p>
            </p:txBody>
          </p:sp>
          <p:sp>
            <p:nvSpPr>
              <p:cNvPr id="244" name="Freeform 824"/>
              <p:cNvSpPr>
                <a:spLocks/>
              </p:cNvSpPr>
              <p:nvPr/>
            </p:nvSpPr>
            <p:spPr bwMode="auto">
              <a:xfrm>
                <a:off x="4580" y="1763"/>
                <a:ext cx="440" cy="794"/>
              </a:xfrm>
              <a:custGeom>
                <a:avLst/>
                <a:gdLst>
                  <a:gd name="T0" fmla="*/ 38893 w 186"/>
                  <a:gd name="T1" fmla="*/ 7522 h 336"/>
                  <a:gd name="T2" fmla="*/ 61730 w 186"/>
                  <a:gd name="T3" fmla="*/ 46489 h 336"/>
                  <a:gd name="T4" fmla="*/ 46437 w 186"/>
                  <a:gd name="T5" fmla="*/ 62499 h 336"/>
                  <a:gd name="T6" fmla="*/ 77125 w 186"/>
                  <a:gd name="T7" fmla="*/ 138243 h 336"/>
                  <a:gd name="T8" fmla="*/ 0 w 186"/>
                  <a:gd name="T9" fmla="*/ 93888 h 336"/>
                  <a:gd name="T10" fmla="*/ 31029 w 186"/>
                  <a:gd name="T11" fmla="*/ 54011 h 336"/>
                  <a:gd name="T12" fmla="*/ 15781 w 186"/>
                  <a:gd name="T13" fmla="*/ 20545 h 336"/>
                  <a:gd name="T14" fmla="*/ 38893 w 186"/>
                  <a:gd name="T15" fmla="*/ 7522 h 336"/>
                  <a:gd name="T16" fmla="*/ 0 60000 65536"/>
                  <a:gd name="T17" fmla="*/ 0 60000 65536"/>
                  <a:gd name="T18" fmla="*/ 0 60000 65536"/>
                  <a:gd name="T19" fmla="*/ 0 60000 65536"/>
                  <a:gd name="T20" fmla="*/ 0 60000 65536"/>
                  <a:gd name="T21" fmla="*/ 0 60000 65536"/>
                  <a:gd name="T22" fmla="*/ 0 60000 65536"/>
                  <a:gd name="T23" fmla="*/ 0 60000 65536"/>
                  <a:gd name="T24" fmla="*/ 0 w 186"/>
                  <a:gd name="T25" fmla="*/ 0 h 336"/>
                  <a:gd name="T26" fmla="*/ 186 w 186"/>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6" h="336">
                    <a:moveTo>
                      <a:pt x="94" y="18"/>
                    </a:moveTo>
                    <a:cubicBezTo>
                      <a:pt x="124" y="36"/>
                      <a:pt x="149" y="78"/>
                      <a:pt x="149" y="113"/>
                    </a:cubicBezTo>
                    <a:cubicBezTo>
                      <a:pt x="149" y="141"/>
                      <a:pt x="133" y="156"/>
                      <a:pt x="112" y="152"/>
                    </a:cubicBezTo>
                    <a:cubicBezTo>
                      <a:pt x="165" y="193"/>
                      <a:pt x="186" y="267"/>
                      <a:pt x="186" y="336"/>
                    </a:cubicBezTo>
                    <a:cubicBezTo>
                      <a:pt x="0" y="228"/>
                      <a:pt x="0" y="228"/>
                      <a:pt x="0" y="228"/>
                    </a:cubicBezTo>
                    <a:cubicBezTo>
                      <a:pt x="0" y="159"/>
                      <a:pt x="22" y="111"/>
                      <a:pt x="75" y="131"/>
                    </a:cubicBezTo>
                    <a:cubicBezTo>
                      <a:pt x="54" y="110"/>
                      <a:pt x="38" y="77"/>
                      <a:pt x="38" y="50"/>
                    </a:cubicBezTo>
                    <a:cubicBezTo>
                      <a:pt x="38" y="14"/>
                      <a:pt x="63" y="0"/>
                      <a:pt x="94" y="18"/>
                    </a:cubicBezTo>
                    <a:close/>
                  </a:path>
                </a:pathLst>
              </a:custGeom>
              <a:solidFill>
                <a:srgbClr val="94BACF"/>
              </a:solidFill>
              <a:ln w="9525">
                <a:noFill/>
                <a:round/>
                <a:headEnd/>
                <a:tailEnd/>
              </a:ln>
            </p:spPr>
            <p:txBody>
              <a:bodyPr/>
              <a:lstStyle/>
              <a:p>
                <a:pPr defTabSz="457086"/>
                <a:endParaRPr lang="en-US" sz="1799">
                  <a:solidFill>
                    <a:prstClr val="black"/>
                  </a:solidFill>
                </a:endParaRPr>
              </a:p>
            </p:txBody>
          </p:sp>
          <p:sp>
            <p:nvSpPr>
              <p:cNvPr id="245" name="Freeform 825"/>
              <p:cNvSpPr>
                <a:spLocks/>
              </p:cNvSpPr>
              <p:nvPr/>
            </p:nvSpPr>
            <p:spPr bwMode="auto">
              <a:xfrm>
                <a:off x="4734" y="1974"/>
                <a:ext cx="144" cy="104"/>
              </a:xfrm>
              <a:custGeom>
                <a:avLst/>
                <a:gdLst>
                  <a:gd name="T0" fmla="*/ 23668 w 61"/>
                  <a:gd name="T1" fmla="*/ 13269 h 44"/>
                  <a:gd name="T2" fmla="*/ 24558 w 61"/>
                  <a:gd name="T3" fmla="*/ 13577 h 44"/>
                  <a:gd name="T4" fmla="*/ 24558 w 61"/>
                  <a:gd name="T5" fmla="*/ 15699 h 44"/>
                  <a:gd name="T6" fmla="*/ 12606 w 61"/>
                  <a:gd name="T7" fmla="*/ 15201 h 44"/>
                  <a:gd name="T8" fmla="*/ 368 w 61"/>
                  <a:gd name="T9" fmla="*/ 1558 h 44"/>
                  <a:gd name="T10" fmla="*/ 869 w 61"/>
                  <a:gd name="T11" fmla="*/ 0 h 44"/>
                  <a:gd name="T12" fmla="*/ 1237 w 61"/>
                  <a:gd name="T13" fmla="*/ 0 h 44"/>
                  <a:gd name="T14" fmla="*/ 2420 w 61"/>
                  <a:gd name="T15" fmla="*/ 872 h 44"/>
                  <a:gd name="T16" fmla="*/ 12606 w 61"/>
                  <a:gd name="T17" fmla="*/ 12771 h 44"/>
                  <a:gd name="T18" fmla="*/ 22894 w 61"/>
                  <a:gd name="T19" fmla="*/ 13269 h 44"/>
                  <a:gd name="T20" fmla="*/ 23668 w 61"/>
                  <a:gd name="T21" fmla="*/ 13269 h 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1"/>
                  <a:gd name="T34" fmla="*/ 0 h 44"/>
                  <a:gd name="T35" fmla="*/ 61 w 61"/>
                  <a:gd name="T36" fmla="*/ 44 h 4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1" h="44">
                    <a:moveTo>
                      <a:pt x="58" y="32"/>
                    </a:moveTo>
                    <a:cubicBezTo>
                      <a:pt x="59" y="32"/>
                      <a:pt x="60" y="33"/>
                      <a:pt x="60" y="33"/>
                    </a:cubicBezTo>
                    <a:cubicBezTo>
                      <a:pt x="61" y="35"/>
                      <a:pt x="61" y="37"/>
                      <a:pt x="60" y="38"/>
                    </a:cubicBezTo>
                    <a:cubicBezTo>
                      <a:pt x="53" y="44"/>
                      <a:pt x="43" y="44"/>
                      <a:pt x="31" y="37"/>
                    </a:cubicBezTo>
                    <a:cubicBezTo>
                      <a:pt x="19" y="30"/>
                      <a:pt x="8" y="18"/>
                      <a:pt x="1" y="4"/>
                    </a:cubicBezTo>
                    <a:cubicBezTo>
                      <a:pt x="0" y="2"/>
                      <a:pt x="1" y="0"/>
                      <a:pt x="2" y="0"/>
                    </a:cubicBezTo>
                    <a:cubicBezTo>
                      <a:pt x="2" y="0"/>
                      <a:pt x="3" y="0"/>
                      <a:pt x="3" y="0"/>
                    </a:cubicBezTo>
                    <a:cubicBezTo>
                      <a:pt x="4" y="0"/>
                      <a:pt x="5" y="1"/>
                      <a:pt x="6" y="2"/>
                    </a:cubicBezTo>
                    <a:cubicBezTo>
                      <a:pt x="11" y="14"/>
                      <a:pt x="21" y="25"/>
                      <a:pt x="31" y="31"/>
                    </a:cubicBezTo>
                    <a:cubicBezTo>
                      <a:pt x="41" y="37"/>
                      <a:pt x="50" y="37"/>
                      <a:pt x="56" y="32"/>
                    </a:cubicBezTo>
                    <a:cubicBezTo>
                      <a:pt x="57" y="31"/>
                      <a:pt x="58" y="31"/>
                      <a:pt x="58" y="32"/>
                    </a:cubicBezTo>
                    <a:close/>
                  </a:path>
                </a:pathLst>
              </a:custGeom>
              <a:solidFill>
                <a:srgbClr val="272525"/>
              </a:solidFill>
              <a:ln w="9525">
                <a:noFill/>
                <a:round/>
                <a:headEnd/>
                <a:tailEnd/>
              </a:ln>
            </p:spPr>
            <p:txBody>
              <a:bodyPr/>
              <a:lstStyle/>
              <a:p>
                <a:pPr defTabSz="457086"/>
                <a:endParaRPr lang="en-US" sz="1799">
                  <a:solidFill>
                    <a:prstClr val="black"/>
                  </a:solidFill>
                </a:endParaRPr>
              </a:p>
            </p:txBody>
          </p:sp>
          <p:sp>
            <p:nvSpPr>
              <p:cNvPr id="246" name="Freeform 826"/>
              <p:cNvSpPr>
                <a:spLocks/>
              </p:cNvSpPr>
              <p:nvPr/>
            </p:nvSpPr>
            <p:spPr bwMode="auto">
              <a:xfrm>
                <a:off x="4819" y="2212"/>
                <a:ext cx="83" cy="111"/>
              </a:xfrm>
              <a:custGeom>
                <a:avLst/>
                <a:gdLst>
                  <a:gd name="T0" fmla="*/ 0 w 83"/>
                  <a:gd name="T1" fmla="*/ 0 h 111"/>
                  <a:gd name="T2" fmla="*/ 0 w 83"/>
                  <a:gd name="T3" fmla="*/ 64 h 111"/>
                  <a:gd name="T4" fmla="*/ 83 w 83"/>
                  <a:gd name="T5" fmla="*/ 111 h 111"/>
                  <a:gd name="T6" fmla="*/ 83 w 83"/>
                  <a:gd name="T7" fmla="*/ 48 h 111"/>
                  <a:gd name="T8" fmla="*/ 0 w 83"/>
                  <a:gd name="T9" fmla="*/ 0 h 111"/>
                  <a:gd name="T10" fmla="*/ 0 60000 65536"/>
                  <a:gd name="T11" fmla="*/ 0 60000 65536"/>
                  <a:gd name="T12" fmla="*/ 0 60000 65536"/>
                  <a:gd name="T13" fmla="*/ 0 60000 65536"/>
                  <a:gd name="T14" fmla="*/ 0 60000 65536"/>
                  <a:gd name="T15" fmla="*/ 0 w 83"/>
                  <a:gd name="T16" fmla="*/ 0 h 111"/>
                  <a:gd name="T17" fmla="*/ 83 w 83"/>
                  <a:gd name="T18" fmla="*/ 111 h 111"/>
                </a:gdLst>
                <a:ahLst/>
                <a:cxnLst>
                  <a:cxn ang="T10">
                    <a:pos x="T0" y="T1"/>
                  </a:cxn>
                  <a:cxn ang="T11">
                    <a:pos x="T2" y="T3"/>
                  </a:cxn>
                  <a:cxn ang="T12">
                    <a:pos x="T4" y="T5"/>
                  </a:cxn>
                  <a:cxn ang="T13">
                    <a:pos x="T6" y="T7"/>
                  </a:cxn>
                  <a:cxn ang="T14">
                    <a:pos x="T8" y="T9"/>
                  </a:cxn>
                </a:cxnLst>
                <a:rect l="T15" t="T16" r="T17" b="T18"/>
                <a:pathLst>
                  <a:path w="83" h="111">
                    <a:moveTo>
                      <a:pt x="0" y="0"/>
                    </a:moveTo>
                    <a:lnTo>
                      <a:pt x="0" y="64"/>
                    </a:lnTo>
                    <a:lnTo>
                      <a:pt x="83" y="111"/>
                    </a:lnTo>
                    <a:lnTo>
                      <a:pt x="83" y="48"/>
                    </a:lnTo>
                    <a:lnTo>
                      <a:pt x="0" y="0"/>
                    </a:lnTo>
                    <a:close/>
                  </a:path>
                </a:pathLst>
              </a:custGeom>
              <a:solidFill>
                <a:srgbClr val="2170AB"/>
              </a:solidFill>
              <a:ln w="9525">
                <a:noFill/>
                <a:round/>
                <a:headEnd/>
                <a:tailEnd/>
              </a:ln>
            </p:spPr>
            <p:txBody>
              <a:bodyPr/>
              <a:lstStyle/>
              <a:p>
                <a:pPr defTabSz="457086"/>
                <a:endParaRPr lang="en-US" sz="1799">
                  <a:solidFill>
                    <a:prstClr val="black"/>
                  </a:solidFill>
                </a:endParaRPr>
              </a:p>
            </p:txBody>
          </p:sp>
        </p:grpSp>
      </p:grpSp>
      <p:grpSp>
        <p:nvGrpSpPr>
          <p:cNvPr id="8" name="Group 788"/>
          <p:cNvGrpSpPr>
            <a:grpSpLocks/>
          </p:cNvGrpSpPr>
          <p:nvPr/>
        </p:nvGrpSpPr>
        <p:grpSpPr bwMode="auto">
          <a:xfrm>
            <a:off x="6892349" y="4157913"/>
            <a:ext cx="582309" cy="361856"/>
            <a:chOff x="432" y="3210"/>
            <a:chExt cx="693" cy="575"/>
          </a:xfrm>
        </p:grpSpPr>
        <p:grpSp>
          <p:nvGrpSpPr>
            <p:cNvPr id="9" name="Group 789"/>
            <p:cNvGrpSpPr>
              <a:grpSpLocks noChangeAspect="1"/>
            </p:cNvGrpSpPr>
            <p:nvPr/>
          </p:nvGrpSpPr>
          <p:grpSpPr bwMode="auto">
            <a:xfrm>
              <a:off x="768" y="3216"/>
              <a:ext cx="357" cy="405"/>
              <a:chOff x="2899" y="1630"/>
              <a:chExt cx="787" cy="893"/>
            </a:xfrm>
          </p:grpSpPr>
          <p:sp>
            <p:nvSpPr>
              <p:cNvPr id="286" name="AutoShape 790"/>
              <p:cNvSpPr>
                <a:spLocks noChangeAspect="1" noChangeArrowheads="1" noTextEdit="1"/>
              </p:cNvSpPr>
              <p:nvPr/>
            </p:nvSpPr>
            <p:spPr bwMode="auto">
              <a:xfrm>
                <a:off x="2899" y="1630"/>
                <a:ext cx="787" cy="893"/>
              </a:xfrm>
              <a:prstGeom prst="rect">
                <a:avLst/>
              </a:prstGeom>
              <a:noFill/>
              <a:ln w="9525">
                <a:noFill/>
                <a:miter lim="800000"/>
                <a:headEnd/>
                <a:tailEnd/>
              </a:ln>
            </p:spPr>
            <p:txBody>
              <a:bodyPr/>
              <a:lstStyle/>
              <a:p>
                <a:pPr defTabSz="457086"/>
                <a:endParaRPr lang="en-US" sz="1799">
                  <a:solidFill>
                    <a:prstClr val="black"/>
                  </a:solidFill>
                </a:endParaRPr>
              </a:p>
            </p:txBody>
          </p:sp>
          <p:sp>
            <p:nvSpPr>
              <p:cNvPr id="287" name="Freeform 791"/>
              <p:cNvSpPr>
                <a:spLocks/>
              </p:cNvSpPr>
              <p:nvPr/>
            </p:nvSpPr>
            <p:spPr bwMode="auto">
              <a:xfrm>
                <a:off x="2906" y="1632"/>
                <a:ext cx="775" cy="884"/>
              </a:xfrm>
              <a:custGeom>
                <a:avLst/>
                <a:gdLst>
                  <a:gd name="T0" fmla="*/ 60904 w 328"/>
                  <a:gd name="T1" fmla="*/ 73790 h 374"/>
                  <a:gd name="T2" fmla="*/ 60904 w 328"/>
                  <a:gd name="T3" fmla="*/ 1257 h 374"/>
                  <a:gd name="T4" fmla="*/ 65771 w 328"/>
                  <a:gd name="T5" fmla="*/ 1257 h 374"/>
                  <a:gd name="T6" fmla="*/ 134826 w 328"/>
                  <a:gd name="T7" fmla="*/ 40789 h 374"/>
                  <a:gd name="T8" fmla="*/ 134826 w 328"/>
                  <a:gd name="T9" fmla="*/ 110368 h 374"/>
                  <a:gd name="T10" fmla="*/ 132397 w 328"/>
                  <a:gd name="T11" fmla="*/ 114948 h 374"/>
                  <a:gd name="T12" fmla="*/ 129104 w 328"/>
                  <a:gd name="T13" fmla="*/ 122384 h 374"/>
                  <a:gd name="T14" fmla="*/ 76893 w 328"/>
                  <a:gd name="T15" fmla="*/ 152559 h 374"/>
                  <a:gd name="T16" fmla="*/ 76893 w 328"/>
                  <a:gd name="T17" fmla="*/ 152559 h 374"/>
                  <a:gd name="T18" fmla="*/ 71125 w 328"/>
                  <a:gd name="T19" fmla="*/ 154128 h 374"/>
                  <a:gd name="T20" fmla="*/ 65386 w 328"/>
                  <a:gd name="T21" fmla="*/ 152944 h 374"/>
                  <a:gd name="T22" fmla="*/ 65386 w 328"/>
                  <a:gd name="T23" fmla="*/ 152944 h 374"/>
                  <a:gd name="T24" fmla="*/ 4211 w 328"/>
                  <a:gd name="T25" fmla="*/ 117009 h 374"/>
                  <a:gd name="T26" fmla="*/ 4211 w 328"/>
                  <a:gd name="T27" fmla="*/ 117009 h 374"/>
                  <a:gd name="T28" fmla="*/ 0 w 328"/>
                  <a:gd name="T29" fmla="*/ 109183 h 374"/>
                  <a:gd name="T30" fmla="*/ 60904 w 328"/>
                  <a:gd name="T31" fmla="*/ 73790 h 37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374"/>
                  <a:gd name="T50" fmla="*/ 328 w 328"/>
                  <a:gd name="T51" fmla="*/ 374 h 37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374">
                    <a:moveTo>
                      <a:pt x="148" y="179"/>
                    </a:moveTo>
                    <a:cubicBezTo>
                      <a:pt x="148" y="3"/>
                      <a:pt x="148" y="3"/>
                      <a:pt x="148" y="3"/>
                    </a:cubicBezTo>
                    <a:cubicBezTo>
                      <a:pt x="148" y="3"/>
                      <a:pt x="155" y="0"/>
                      <a:pt x="160" y="3"/>
                    </a:cubicBezTo>
                    <a:cubicBezTo>
                      <a:pt x="328" y="99"/>
                      <a:pt x="328" y="99"/>
                      <a:pt x="328" y="99"/>
                    </a:cubicBezTo>
                    <a:cubicBezTo>
                      <a:pt x="328" y="268"/>
                      <a:pt x="328" y="268"/>
                      <a:pt x="328" y="268"/>
                    </a:cubicBezTo>
                    <a:cubicBezTo>
                      <a:pt x="328" y="269"/>
                      <a:pt x="328" y="276"/>
                      <a:pt x="322" y="279"/>
                    </a:cubicBezTo>
                    <a:cubicBezTo>
                      <a:pt x="322" y="279"/>
                      <a:pt x="322" y="292"/>
                      <a:pt x="314" y="297"/>
                    </a:cubicBezTo>
                    <a:cubicBezTo>
                      <a:pt x="187" y="370"/>
                      <a:pt x="187" y="370"/>
                      <a:pt x="187" y="370"/>
                    </a:cubicBezTo>
                    <a:cubicBezTo>
                      <a:pt x="187" y="370"/>
                      <a:pt x="187" y="370"/>
                      <a:pt x="187" y="370"/>
                    </a:cubicBezTo>
                    <a:cubicBezTo>
                      <a:pt x="187" y="370"/>
                      <a:pt x="181" y="374"/>
                      <a:pt x="173" y="374"/>
                    </a:cubicBezTo>
                    <a:cubicBezTo>
                      <a:pt x="169" y="374"/>
                      <a:pt x="164" y="373"/>
                      <a:pt x="159" y="371"/>
                    </a:cubicBezTo>
                    <a:cubicBezTo>
                      <a:pt x="159" y="371"/>
                      <a:pt x="159" y="371"/>
                      <a:pt x="159" y="371"/>
                    </a:cubicBezTo>
                    <a:cubicBezTo>
                      <a:pt x="10" y="284"/>
                      <a:pt x="10" y="284"/>
                      <a:pt x="10" y="284"/>
                    </a:cubicBezTo>
                    <a:cubicBezTo>
                      <a:pt x="10" y="284"/>
                      <a:pt x="10" y="284"/>
                      <a:pt x="10" y="284"/>
                    </a:cubicBezTo>
                    <a:cubicBezTo>
                      <a:pt x="0" y="279"/>
                      <a:pt x="0" y="265"/>
                      <a:pt x="0" y="265"/>
                    </a:cubicBezTo>
                    <a:lnTo>
                      <a:pt x="148" y="179"/>
                    </a:lnTo>
                    <a:close/>
                  </a:path>
                </a:pathLst>
              </a:custGeom>
              <a:noFill/>
              <a:ln w="22225">
                <a:solidFill>
                  <a:srgbClr val="333333"/>
                </a:solidFill>
                <a:round/>
                <a:headEnd/>
                <a:tailEnd/>
              </a:ln>
            </p:spPr>
            <p:txBody>
              <a:bodyPr/>
              <a:lstStyle/>
              <a:p>
                <a:pPr defTabSz="457086"/>
                <a:endParaRPr lang="en-US" sz="1799">
                  <a:solidFill>
                    <a:prstClr val="black"/>
                  </a:solidFill>
                </a:endParaRPr>
              </a:p>
            </p:txBody>
          </p:sp>
          <p:sp>
            <p:nvSpPr>
              <p:cNvPr id="288" name="Freeform 792"/>
              <p:cNvSpPr>
                <a:spLocks/>
              </p:cNvSpPr>
              <p:nvPr/>
            </p:nvSpPr>
            <p:spPr bwMode="auto">
              <a:xfrm>
                <a:off x="3667" y="1866"/>
                <a:ext cx="14" cy="423"/>
              </a:xfrm>
              <a:custGeom>
                <a:avLst/>
                <a:gdLst>
                  <a:gd name="T0" fmla="*/ 0 w 6"/>
                  <a:gd name="T1" fmla="*/ 73692 h 179"/>
                  <a:gd name="T2" fmla="*/ 0 w 6"/>
                  <a:gd name="T3" fmla="*/ 1557 h 179"/>
                  <a:gd name="T4" fmla="*/ 2287 w 6"/>
                  <a:gd name="T5" fmla="*/ 0 h 179"/>
                  <a:gd name="T6" fmla="*/ 2287 w 6"/>
                  <a:gd name="T7" fmla="*/ 69136 h 179"/>
                  <a:gd name="T8" fmla="*/ 2287 w 6"/>
                  <a:gd name="T9" fmla="*/ 69481 h 179"/>
                  <a:gd name="T10" fmla="*/ 0 w 6"/>
                  <a:gd name="T11" fmla="*/ 73692 h 179"/>
                  <a:gd name="T12" fmla="*/ 0 60000 65536"/>
                  <a:gd name="T13" fmla="*/ 0 60000 65536"/>
                  <a:gd name="T14" fmla="*/ 0 60000 65536"/>
                  <a:gd name="T15" fmla="*/ 0 60000 65536"/>
                  <a:gd name="T16" fmla="*/ 0 60000 65536"/>
                  <a:gd name="T17" fmla="*/ 0 60000 65536"/>
                  <a:gd name="T18" fmla="*/ 0 w 6"/>
                  <a:gd name="T19" fmla="*/ 0 h 179"/>
                  <a:gd name="T20" fmla="*/ 6 w 6"/>
                  <a:gd name="T21" fmla="*/ 179 h 179"/>
                </a:gdLst>
                <a:ahLst/>
                <a:cxnLst>
                  <a:cxn ang="T12">
                    <a:pos x="T0" y="T1"/>
                  </a:cxn>
                  <a:cxn ang="T13">
                    <a:pos x="T2" y="T3"/>
                  </a:cxn>
                  <a:cxn ang="T14">
                    <a:pos x="T4" y="T5"/>
                  </a:cxn>
                  <a:cxn ang="T15">
                    <a:pos x="T6" y="T7"/>
                  </a:cxn>
                  <a:cxn ang="T16">
                    <a:pos x="T8" y="T9"/>
                  </a:cxn>
                  <a:cxn ang="T17">
                    <a:pos x="T10" y="T11"/>
                  </a:cxn>
                </a:cxnLst>
                <a:rect l="T18" t="T19" r="T20" b="T21"/>
                <a:pathLst>
                  <a:path w="6" h="179">
                    <a:moveTo>
                      <a:pt x="0" y="179"/>
                    </a:moveTo>
                    <a:cubicBezTo>
                      <a:pt x="0" y="4"/>
                      <a:pt x="0" y="4"/>
                      <a:pt x="0" y="4"/>
                    </a:cubicBezTo>
                    <a:cubicBezTo>
                      <a:pt x="6" y="0"/>
                      <a:pt x="6" y="0"/>
                      <a:pt x="6" y="0"/>
                    </a:cubicBezTo>
                    <a:cubicBezTo>
                      <a:pt x="6" y="168"/>
                      <a:pt x="6" y="168"/>
                      <a:pt x="6" y="168"/>
                    </a:cubicBezTo>
                    <a:cubicBezTo>
                      <a:pt x="6" y="169"/>
                      <a:pt x="6" y="169"/>
                      <a:pt x="6" y="169"/>
                    </a:cubicBezTo>
                    <a:cubicBezTo>
                      <a:pt x="6" y="169"/>
                      <a:pt x="6" y="176"/>
                      <a:pt x="0" y="179"/>
                    </a:cubicBezTo>
                    <a:close/>
                  </a:path>
                </a:pathLst>
              </a:custGeom>
              <a:solidFill>
                <a:srgbClr val="666666"/>
              </a:solidFill>
              <a:ln w="9525">
                <a:noFill/>
                <a:round/>
                <a:headEnd/>
                <a:tailEnd/>
              </a:ln>
            </p:spPr>
            <p:txBody>
              <a:bodyPr/>
              <a:lstStyle/>
              <a:p>
                <a:pPr defTabSz="457086"/>
                <a:endParaRPr lang="en-US" sz="1799">
                  <a:solidFill>
                    <a:prstClr val="black"/>
                  </a:solidFill>
                </a:endParaRPr>
              </a:p>
            </p:txBody>
          </p:sp>
          <p:sp>
            <p:nvSpPr>
              <p:cNvPr id="289" name="Freeform 793"/>
              <p:cNvSpPr>
                <a:spLocks/>
              </p:cNvSpPr>
              <p:nvPr/>
            </p:nvSpPr>
            <p:spPr bwMode="auto">
              <a:xfrm>
                <a:off x="2906" y="2256"/>
                <a:ext cx="761" cy="260"/>
              </a:xfrm>
              <a:custGeom>
                <a:avLst/>
                <a:gdLst>
                  <a:gd name="T0" fmla="*/ 67601 w 322"/>
                  <a:gd name="T1" fmla="*/ 39229 h 110"/>
                  <a:gd name="T2" fmla="*/ 74902 w 322"/>
                  <a:gd name="T3" fmla="*/ 39229 h 110"/>
                  <a:gd name="T4" fmla="*/ 132648 w 322"/>
                  <a:gd name="T5" fmla="*/ 5744 h 110"/>
                  <a:gd name="T6" fmla="*/ 129309 w 322"/>
                  <a:gd name="T7" fmla="*/ 13577 h 110"/>
                  <a:gd name="T8" fmla="*/ 77050 w 322"/>
                  <a:gd name="T9" fmla="*/ 43760 h 110"/>
                  <a:gd name="T10" fmla="*/ 77050 w 322"/>
                  <a:gd name="T11" fmla="*/ 43760 h 110"/>
                  <a:gd name="T12" fmla="*/ 71281 w 322"/>
                  <a:gd name="T13" fmla="*/ 45387 h 110"/>
                  <a:gd name="T14" fmla="*/ 65541 w 322"/>
                  <a:gd name="T15" fmla="*/ 43760 h 110"/>
                  <a:gd name="T16" fmla="*/ 65541 w 322"/>
                  <a:gd name="T17" fmla="*/ 43760 h 110"/>
                  <a:gd name="T18" fmla="*/ 4211 w 322"/>
                  <a:gd name="T19" fmla="*/ 8173 h 110"/>
                  <a:gd name="T20" fmla="*/ 4211 w 322"/>
                  <a:gd name="T21" fmla="*/ 8173 h 110"/>
                  <a:gd name="T22" fmla="*/ 0 w 322"/>
                  <a:gd name="T23" fmla="*/ 0 h 110"/>
                  <a:gd name="T24" fmla="*/ 67601 w 322"/>
                  <a:gd name="T25" fmla="*/ 39229 h 1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2"/>
                  <a:gd name="T40" fmla="*/ 0 h 110"/>
                  <a:gd name="T41" fmla="*/ 322 w 322"/>
                  <a:gd name="T42" fmla="*/ 110 h 1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2" h="110">
                    <a:moveTo>
                      <a:pt x="164" y="95"/>
                    </a:moveTo>
                    <a:cubicBezTo>
                      <a:pt x="169" y="98"/>
                      <a:pt x="177" y="98"/>
                      <a:pt x="182" y="95"/>
                    </a:cubicBezTo>
                    <a:cubicBezTo>
                      <a:pt x="322" y="14"/>
                      <a:pt x="322" y="14"/>
                      <a:pt x="322" y="14"/>
                    </a:cubicBezTo>
                    <a:cubicBezTo>
                      <a:pt x="322" y="14"/>
                      <a:pt x="322" y="28"/>
                      <a:pt x="314" y="33"/>
                    </a:cubicBezTo>
                    <a:cubicBezTo>
                      <a:pt x="187" y="106"/>
                      <a:pt x="187" y="106"/>
                      <a:pt x="187" y="106"/>
                    </a:cubicBezTo>
                    <a:cubicBezTo>
                      <a:pt x="187" y="106"/>
                      <a:pt x="187" y="106"/>
                      <a:pt x="187" y="106"/>
                    </a:cubicBezTo>
                    <a:cubicBezTo>
                      <a:pt x="187" y="106"/>
                      <a:pt x="181" y="109"/>
                      <a:pt x="173" y="110"/>
                    </a:cubicBezTo>
                    <a:cubicBezTo>
                      <a:pt x="169" y="110"/>
                      <a:pt x="164" y="109"/>
                      <a:pt x="159" y="106"/>
                    </a:cubicBezTo>
                    <a:cubicBezTo>
                      <a:pt x="159" y="106"/>
                      <a:pt x="159" y="106"/>
                      <a:pt x="159" y="106"/>
                    </a:cubicBezTo>
                    <a:cubicBezTo>
                      <a:pt x="10" y="20"/>
                      <a:pt x="10" y="20"/>
                      <a:pt x="10" y="20"/>
                    </a:cubicBezTo>
                    <a:cubicBezTo>
                      <a:pt x="10" y="20"/>
                      <a:pt x="10" y="20"/>
                      <a:pt x="10" y="20"/>
                    </a:cubicBezTo>
                    <a:cubicBezTo>
                      <a:pt x="0" y="14"/>
                      <a:pt x="0" y="0"/>
                      <a:pt x="0" y="0"/>
                    </a:cubicBezTo>
                    <a:lnTo>
                      <a:pt x="164" y="95"/>
                    </a:lnTo>
                    <a:close/>
                  </a:path>
                </a:pathLst>
              </a:custGeom>
              <a:solidFill>
                <a:srgbClr val="ADADAD"/>
              </a:solidFill>
              <a:ln w="9525">
                <a:noFill/>
                <a:round/>
                <a:headEnd/>
                <a:tailEnd/>
              </a:ln>
            </p:spPr>
            <p:txBody>
              <a:bodyPr/>
              <a:lstStyle/>
              <a:p>
                <a:pPr defTabSz="457086"/>
                <a:endParaRPr lang="en-US" sz="1799">
                  <a:solidFill>
                    <a:prstClr val="black"/>
                  </a:solidFill>
                </a:endParaRPr>
              </a:p>
            </p:txBody>
          </p:sp>
          <p:sp>
            <p:nvSpPr>
              <p:cNvPr id="290" name="Freeform 794"/>
              <p:cNvSpPr>
                <a:spLocks/>
              </p:cNvSpPr>
              <p:nvPr/>
            </p:nvSpPr>
            <p:spPr bwMode="auto">
              <a:xfrm>
                <a:off x="2906" y="2053"/>
                <a:ext cx="761" cy="435"/>
              </a:xfrm>
              <a:custGeom>
                <a:avLst/>
                <a:gdLst>
                  <a:gd name="T0" fmla="*/ 0 w 322"/>
                  <a:gd name="T1" fmla="*/ 35452 h 184"/>
                  <a:gd name="T2" fmla="*/ 60960 w 322"/>
                  <a:gd name="T3" fmla="*/ 0 h 184"/>
                  <a:gd name="T4" fmla="*/ 132648 w 322"/>
                  <a:gd name="T5" fmla="*/ 41197 h 184"/>
                  <a:gd name="T6" fmla="*/ 74902 w 322"/>
                  <a:gd name="T7" fmla="*/ 74749 h 184"/>
                  <a:gd name="T8" fmla="*/ 74902 w 322"/>
                  <a:gd name="T9" fmla="*/ 74749 h 184"/>
                  <a:gd name="T10" fmla="*/ 67601 w 322"/>
                  <a:gd name="T11" fmla="*/ 74749 h 184"/>
                  <a:gd name="T12" fmla="*/ 0 w 322"/>
                  <a:gd name="T13" fmla="*/ 35452 h 184"/>
                  <a:gd name="T14" fmla="*/ 0 60000 65536"/>
                  <a:gd name="T15" fmla="*/ 0 60000 65536"/>
                  <a:gd name="T16" fmla="*/ 0 60000 65536"/>
                  <a:gd name="T17" fmla="*/ 0 60000 65536"/>
                  <a:gd name="T18" fmla="*/ 0 60000 65536"/>
                  <a:gd name="T19" fmla="*/ 0 60000 65536"/>
                  <a:gd name="T20" fmla="*/ 0 60000 65536"/>
                  <a:gd name="T21" fmla="*/ 0 w 322"/>
                  <a:gd name="T22" fmla="*/ 0 h 184"/>
                  <a:gd name="T23" fmla="*/ 322 w 322"/>
                  <a:gd name="T24" fmla="*/ 184 h 1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2" h="184">
                    <a:moveTo>
                      <a:pt x="0" y="86"/>
                    </a:moveTo>
                    <a:cubicBezTo>
                      <a:pt x="148" y="0"/>
                      <a:pt x="148" y="0"/>
                      <a:pt x="148" y="0"/>
                    </a:cubicBezTo>
                    <a:cubicBezTo>
                      <a:pt x="322" y="100"/>
                      <a:pt x="322" y="100"/>
                      <a:pt x="322" y="100"/>
                    </a:cubicBezTo>
                    <a:cubicBezTo>
                      <a:pt x="182" y="181"/>
                      <a:pt x="182" y="181"/>
                      <a:pt x="182" y="181"/>
                    </a:cubicBezTo>
                    <a:cubicBezTo>
                      <a:pt x="182" y="181"/>
                      <a:pt x="182" y="181"/>
                      <a:pt x="182" y="181"/>
                    </a:cubicBezTo>
                    <a:cubicBezTo>
                      <a:pt x="177" y="184"/>
                      <a:pt x="169" y="184"/>
                      <a:pt x="164" y="181"/>
                    </a:cubicBezTo>
                    <a:lnTo>
                      <a:pt x="0" y="86"/>
                    </a:lnTo>
                    <a:close/>
                  </a:path>
                </a:pathLst>
              </a:custGeom>
              <a:solidFill>
                <a:srgbClr val="E3E3E3"/>
              </a:solidFill>
              <a:ln w="9525">
                <a:noFill/>
                <a:round/>
                <a:headEnd/>
                <a:tailEnd/>
              </a:ln>
            </p:spPr>
            <p:txBody>
              <a:bodyPr/>
              <a:lstStyle/>
              <a:p>
                <a:pPr defTabSz="457086"/>
                <a:endParaRPr lang="en-US" sz="1799">
                  <a:solidFill>
                    <a:prstClr val="black"/>
                  </a:solidFill>
                </a:endParaRPr>
              </a:p>
            </p:txBody>
          </p:sp>
          <p:sp>
            <p:nvSpPr>
              <p:cNvPr id="291" name="Freeform 795"/>
              <p:cNvSpPr>
                <a:spLocks/>
              </p:cNvSpPr>
              <p:nvPr/>
            </p:nvSpPr>
            <p:spPr bwMode="auto">
              <a:xfrm>
                <a:off x="3053" y="2088"/>
                <a:ext cx="555" cy="322"/>
              </a:xfrm>
              <a:custGeom>
                <a:avLst/>
                <a:gdLst>
                  <a:gd name="T0" fmla="*/ 94201 w 235"/>
                  <a:gd name="T1" fmla="*/ 37496 h 136"/>
                  <a:gd name="T2" fmla="*/ 94201 w 235"/>
                  <a:gd name="T3" fmla="*/ 32967 h 136"/>
                  <a:gd name="T4" fmla="*/ 40097 w 235"/>
                  <a:gd name="T5" fmla="*/ 1262 h 136"/>
                  <a:gd name="T6" fmla="*/ 32764 w 235"/>
                  <a:gd name="T7" fmla="*/ 1262 h 136"/>
                  <a:gd name="T8" fmla="*/ 2052 w 235"/>
                  <a:gd name="T9" fmla="*/ 19206 h 136"/>
                  <a:gd name="T10" fmla="*/ 2052 w 235"/>
                  <a:gd name="T11" fmla="*/ 23437 h 136"/>
                  <a:gd name="T12" fmla="*/ 56591 w 235"/>
                  <a:gd name="T13" fmla="*/ 55491 h 136"/>
                  <a:gd name="T14" fmla="*/ 63837 w 235"/>
                  <a:gd name="T15" fmla="*/ 55491 h 136"/>
                  <a:gd name="T16" fmla="*/ 94201 w 235"/>
                  <a:gd name="T17" fmla="*/ 37496 h 1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5"/>
                  <a:gd name="T28" fmla="*/ 0 h 136"/>
                  <a:gd name="T29" fmla="*/ 235 w 235"/>
                  <a:gd name="T30" fmla="*/ 136 h 1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5" h="136">
                    <a:moveTo>
                      <a:pt x="230" y="90"/>
                    </a:moveTo>
                    <a:cubicBezTo>
                      <a:pt x="235" y="87"/>
                      <a:pt x="235" y="82"/>
                      <a:pt x="230" y="79"/>
                    </a:cubicBezTo>
                    <a:cubicBezTo>
                      <a:pt x="98" y="3"/>
                      <a:pt x="98" y="3"/>
                      <a:pt x="98" y="3"/>
                    </a:cubicBezTo>
                    <a:cubicBezTo>
                      <a:pt x="93" y="0"/>
                      <a:pt x="85" y="0"/>
                      <a:pt x="80" y="3"/>
                    </a:cubicBezTo>
                    <a:cubicBezTo>
                      <a:pt x="5" y="46"/>
                      <a:pt x="5" y="46"/>
                      <a:pt x="5" y="46"/>
                    </a:cubicBezTo>
                    <a:cubicBezTo>
                      <a:pt x="0" y="48"/>
                      <a:pt x="0" y="53"/>
                      <a:pt x="5" y="56"/>
                    </a:cubicBezTo>
                    <a:cubicBezTo>
                      <a:pt x="138" y="133"/>
                      <a:pt x="138" y="133"/>
                      <a:pt x="138" y="133"/>
                    </a:cubicBezTo>
                    <a:cubicBezTo>
                      <a:pt x="143" y="136"/>
                      <a:pt x="151" y="136"/>
                      <a:pt x="156" y="133"/>
                    </a:cubicBezTo>
                    <a:lnTo>
                      <a:pt x="230" y="90"/>
                    </a:lnTo>
                    <a:close/>
                  </a:path>
                </a:pathLst>
              </a:custGeom>
              <a:solidFill>
                <a:srgbClr val="666666"/>
              </a:solidFill>
              <a:ln w="9525">
                <a:noFill/>
                <a:round/>
                <a:headEnd/>
                <a:tailEnd/>
              </a:ln>
            </p:spPr>
            <p:txBody>
              <a:bodyPr/>
              <a:lstStyle/>
              <a:p>
                <a:pPr defTabSz="457086"/>
                <a:endParaRPr lang="en-US" sz="1799">
                  <a:solidFill>
                    <a:prstClr val="black"/>
                  </a:solidFill>
                </a:endParaRPr>
              </a:p>
            </p:txBody>
          </p:sp>
          <p:sp>
            <p:nvSpPr>
              <p:cNvPr id="292" name="Freeform 796"/>
              <p:cNvSpPr>
                <a:spLocks/>
              </p:cNvSpPr>
              <p:nvPr/>
            </p:nvSpPr>
            <p:spPr bwMode="auto">
              <a:xfrm>
                <a:off x="3055" y="2088"/>
                <a:ext cx="553" cy="204"/>
              </a:xfrm>
              <a:custGeom>
                <a:avLst/>
                <a:gdLst>
                  <a:gd name="T0" fmla="*/ 94291 w 234"/>
                  <a:gd name="T1" fmla="*/ 34156 h 86"/>
                  <a:gd name="T2" fmla="*/ 39899 w 234"/>
                  <a:gd name="T3" fmla="*/ 2092 h 86"/>
                  <a:gd name="T4" fmla="*/ 32599 w 234"/>
                  <a:gd name="T5" fmla="*/ 2092 h 86"/>
                  <a:gd name="T6" fmla="*/ 1557 w 234"/>
                  <a:gd name="T7" fmla="*/ 20262 h 86"/>
                  <a:gd name="T8" fmla="*/ 369 w 234"/>
                  <a:gd name="T9" fmla="*/ 21944 h 86"/>
                  <a:gd name="T10" fmla="*/ 1557 w 234"/>
                  <a:gd name="T11" fmla="*/ 19435 h 86"/>
                  <a:gd name="T12" fmla="*/ 32599 w 234"/>
                  <a:gd name="T13" fmla="*/ 1267 h 86"/>
                  <a:gd name="T14" fmla="*/ 39899 w 234"/>
                  <a:gd name="T15" fmla="*/ 1267 h 86"/>
                  <a:gd name="T16" fmla="*/ 94291 w 234"/>
                  <a:gd name="T17" fmla="*/ 33340 h 86"/>
                  <a:gd name="T18" fmla="*/ 95983 w 234"/>
                  <a:gd name="T19" fmla="*/ 36343 h 86"/>
                  <a:gd name="T20" fmla="*/ 94291 w 234"/>
                  <a:gd name="T21" fmla="*/ 34156 h 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4"/>
                  <a:gd name="T34" fmla="*/ 0 h 86"/>
                  <a:gd name="T35" fmla="*/ 234 w 234"/>
                  <a:gd name="T36" fmla="*/ 86 h 8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4" h="86">
                    <a:moveTo>
                      <a:pt x="229" y="81"/>
                    </a:moveTo>
                    <a:cubicBezTo>
                      <a:pt x="97" y="5"/>
                      <a:pt x="97" y="5"/>
                      <a:pt x="97" y="5"/>
                    </a:cubicBezTo>
                    <a:cubicBezTo>
                      <a:pt x="92" y="2"/>
                      <a:pt x="84" y="2"/>
                      <a:pt x="79" y="5"/>
                    </a:cubicBezTo>
                    <a:cubicBezTo>
                      <a:pt x="4" y="48"/>
                      <a:pt x="4" y="48"/>
                      <a:pt x="4" y="48"/>
                    </a:cubicBezTo>
                    <a:cubicBezTo>
                      <a:pt x="2" y="49"/>
                      <a:pt x="1" y="50"/>
                      <a:pt x="1" y="52"/>
                    </a:cubicBezTo>
                    <a:cubicBezTo>
                      <a:pt x="0" y="50"/>
                      <a:pt x="1" y="47"/>
                      <a:pt x="4" y="46"/>
                    </a:cubicBezTo>
                    <a:cubicBezTo>
                      <a:pt x="79" y="3"/>
                      <a:pt x="79" y="3"/>
                      <a:pt x="79" y="3"/>
                    </a:cubicBezTo>
                    <a:cubicBezTo>
                      <a:pt x="84" y="0"/>
                      <a:pt x="92" y="0"/>
                      <a:pt x="97" y="3"/>
                    </a:cubicBezTo>
                    <a:cubicBezTo>
                      <a:pt x="229" y="79"/>
                      <a:pt x="229" y="79"/>
                      <a:pt x="229" y="79"/>
                    </a:cubicBezTo>
                    <a:cubicBezTo>
                      <a:pt x="232" y="81"/>
                      <a:pt x="234" y="83"/>
                      <a:pt x="233" y="86"/>
                    </a:cubicBezTo>
                    <a:cubicBezTo>
                      <a:pt x="233" y="84"/>
                      <a:pt x="231" y="83"/>
                      <a:pt x="229" y="81"/>
                    </a:cubicBezTo>
                    <a:close/>
                  </a:path>
                </a:pathLst>
              </a:custGeom>
              <a:solidFill>
                <a:srgbClr val="000000"/>
              </a:solidFill>
              <a:ln w="9525">
                <a:noFill/>
                <a:round/>
                <a:headEnd/>
                <a:tailEnd/>
              </a:ln>
            </p:spPr>
            <p:txBody>
              <a:bodyPr/>
              <a:lstStyle/>
              <a:p>
                <a:pPr defTabSz="457086"/>
                <a:endParaRPr lang="en-US" sz="1799">
                  <a:solidFill>
                    <a:prstClr val="black"/>
                  </a:solidFill>
                </a:endParaRPr>
              </a:p>
            </p:txBody>
          </p:sp>
          <p:sp>
            <p:nvSpPr>
              <p:cNvPr id="293" name="Freeform 797"/>
              <p:cNvSpPr>
                <a:spLocks/>
              </p:cNvSpPr>
              <p:nvPr/>
            </p:nvSpPr>
            <p:spPr bwMode="auto">
              <a:xfrm>
                <a:off x="3256" y="1639"/>
                <a:ext cx="411" cy="650"/>
              </a:xfrm>
              <a:custGeom>
                <a:avLst/>
                <a:gdLst>
                  <a:gd name="T0" fmla="*/ 0 w 411"/>
                  <a:gd name="T1" fmla="*/ 0 h 650"/>
                  <a:gd name="T2" fmla="*/ 411 w 411"/>
                  <a:gd name="T3" fmla="*/ 237 h 650"/>
                  <a:gd name="T4" fmla="*/ 411 w 411"/>
                  <a:gd name="T5" fmla="*/ 650 h 650"/>
                  <a:gd name="T6" fmla="*/ 0 w 411"/>
                  <a:gd name="T7" fmla="*/ 414 h 650"/>
                  <a:gd name="T8" fmla="*/ 0 w 411"/>
                  <a:gd name="T9" fmla="*/ 0 h 650"/>
                  <a:gd name="T10" fmla="*/ 0 60000 65536"/>
                  <a:gd name="T11" fmla="*/ 0 60000 65536"/>
                  <a:gd name="T12" fmla="*/ 0 60000 65536"/>
                  <a:gd name="T13" fmla="*/ 0 60000 65536"/>
                  <a:gd name="T14" fmla="*/ 0 60000 65536"/>
                  <a:gd name="T15" fmla="*/ 0 w 411"/>
                  <a:gd name="T16" fmla="*/ 0 h 650"/>
                  <a:gd name="T17" fmla="*/ 411 w 411"/>
                  <a:gd name="T18" fmla="*/ 650 h 650"/>
                </a:gdLst>
                <a:ahLst/>
                <a:cxnLst>
                  <a:cxn ang="T10">
                    <a:pos x="T0" y="T1"/>
                  </a:cxn>
                  <a:cxn ang="T11">
                    <a:pos x="T2" y="T3"/>
                  </a:cxn>
                  <a:cxn ang="T12">
                    <a:pos x="T4" y="T5"/>
                  </a:cxn>
                  <a:cxn ang="T13">
                    <a:pos x="T6" y="T7"/>
                  </a:cxn>
                  <a:cxn ang="T14">
                    <a:pos x="T8" y="T9"/>
                  </a:cxn>
                </a:cxnLst>
                <a:rect l="T15" t="T16" r="T17" b="T18"/>
                <a:pathLst>
                  <a:path w="411" h="650">
                    <a:moveTo>
                      <a:pt x="0" y="0"/>
                    </a:moveTo>
                    <a:lnTo>
                      <a:pt x="411" y="237"/>
                    </a:lnTo>
                    <a:lnTo>
                      <a:pt x="411" y="650"/>
                    </a:lnTo>
                    <a:lnTo>
                      <a:pt x="0" y="414"/>
                    </a:lnTo>
                    <a:lnTo>
                      <a:pt x="0" y="0"/>
                    </a:lnTo>
                    <a:close/>
                  </a:path>
                </a:pathLst>
              </a:custGeom>
              <a:solidFill>
                <a:srgbClr val="CCCCCC"/>
              </a:solidFill>
              <a:ln w="9525">
                <a:noFill/>
                <a:round/>
                <a:headEnd/>
                <a:tailEnd/>
              </a:ln>
            </p:spPr>
            <p:txBody>
              <a:bodyPr/>
              <a:lstStyle/>
              <a:p>
                <a:pPr defTabSz="457086"/>
                <a:endParaRPr lang="en-US" sz="1799">
                  <a:solidFill>
                    <a:prstClr val="black"/>
                  </a:solidFill>
                </a:endParaRPr>
              </a:p>
            </p:txBody>
          </p:sp>
          <p:sp>
            <p:nvSpPr>
              <p:cNvPr id="294" name="Freeform 798"/>
              <p:cNvSpPr>
                <a:spLocks/>
              </p:cNvSpPr>
              <p:nvPr/>
            </p:nvSpPr>
            <p:spPr bwMode="auto">
              <a:xfrm>
                <a:off x="3284" y="1687"/>
                <a:ext cx="357" cy="560"/>
              </a:xfrm>
              <a:custGeom>
                <a:avLst/>
                <a:gdLst>
                  <a:gd name="T0" fmla="*/ 0 w 357"/>
                  <a:gd name="T1" fmla="*/ 0 h 560"/>
                  <a:gd name="T2" fmla="*/ 357 w 357"/>
                  <a:gd name="T3" fmla="*/ 205 h 560"/>
                  <a:gd name="T4" fmla="*/ 357 w 357"/>
                  <a:gd name="T5" fmla="*/ 560 h 560"/>
                  <a:gd name="T6" fmla="*/ 0 w 357"/>
                  <a:gd name="T7" fmla="*/ 354 h 560"/>
                  <a:gd name="T8" fmla="*/ 0 w 357"/>
                  <a:gd name="T9" fmla="*/ 0 h 560"/>
                  <a:gd name="T10" fmla="*/ 0 60000 65536"/>
                  <a:gd name="T11" fmla="*/ 0 60000 65536"/>
                  <a:gd name="T12" fmla="*/ 0 60000 65536"/>
                  <a:gd name="T13" fmla="*/ 0 60000 65536"/>
                  <a:gd name="T14" fmla="*/ 0 60000 65536"/>
                  <a:gd name="T15" fmla="*/ 0 w 357"/>
                  <a:gd name="T16" fmla="*/ 0 h 560"/>
                  <a:gd name="T17" fmla="*/ 357 w 357"/>
                  <a:gd name="T18" fmla="*/ 560 h 560"/>
                </a:gdLst>
                <a:ahLst/>
                <a:cxnLst>
                  <a:cxn ang="T10">
                    <a:pos x="T0" y="T1"/>
                  </a:cxn>
                  <a:cxn ang="T11">
                    <a:pos x="T2" y="T3"/>
                  </a:cxn>
                  <a:cxn ang="T12">
                    <a:pos x="T4" y="T5"/>
                  </a:cxn>
                  <a:cxn ang="T13">
                    <a:pos x="T6" y="T7"/>
                  </a:cxn>
                  <a:cxn ang="T14">
                    <a:pos x="T8" y="T9"/>
                  </a:cxn>
                </a:cxnLst>
                <a:rect l="T15" t="T16" r="T17" b="T18"/>
                <a:pathLst>
                  <a:path w="357" h="560">
                    <a:moveTo>
                      <a:pt x="0" y="0"/>
                    </a:moveTo>
                    <a:lnTo>
                      <a:pt x="357" y="205"/>
                    </a:lnTo>
                    <a:lnTo>
                      <a:pt x="357" y="560"/>
                    </a:lnTo>
                    <a:lnTo>
                      <a:pt x="0" y="354"/>
                    </a:lnTo>
                    <a:lnTo>
                      <a:pt x="0" y="0"/>
                    </a:lnTo>
                    <a:close/>
                  </a:path>
                </a:pathLst>
              </a:custGeom>
              <a:solidFill>
                <a:srgbClr val="81B1C4"/>
              </a:solidFill>
              <a:ln w="9525">
                <a:noFill/>
                <a:round/>
                <a:headEnd/>
                <a:tailEnd/>
              </a:ln>
            </p:spPr>
            <p:txBody>
              <a:bodyPr/>
              <a:lstStyle/>
              <a:p>
                <a:pPr defTabSz="457086"/>
                <a:endParaRPr lang="en-US" sz="1799">
                  <a:solidFill>
                    <a:prstClr val="black"/>
                  </a:solidFill>
                </a:endParaRPr>
              </a:p>
            </p:txBody>
          </p:sp>
          <p:sp>
            <p:nvSpPr>
              <p:cNvPr id="295" name="Freeform 799"/>
              <p:cNvSpPr>
                <a:spLocks/>
              </p:cNvSpPr>
              <p:nvPr/>
            </p:nvSpPr>
            <p:spPr bwMode="auto">
              <a:xfrm>
                <a:off x="3284" y="1687"/>
                <a:ext cx="357" cy="560"/>
              </a:xfrm>
              <a:custGeom>
                <a:avLst/>
                <a:gdLst>
                  <a:gd name="T0" fmla="*/ 5 w 357"/>
                  <a:gd name="T1" fmla="*/ 2 h 560"/>
                  <a:gd name="T2" fmla="*/ 5 w 357"/>
                  <a:gd name="T3" fmla="*/ 349 h 560"/>
                  <a:gd name="T4" fmla="*/ 357 w 357"/>
                  <a:gd name="T5" fmla="*/ 553 h 560"/>
                  <a:gd name="T6" fmla="*/ 357 w 357"/>
                  <a:gd name="T7" fmla="*/ 560 h 560"/>
                  <a:gd name="T8" fmla="*/ 0 w 357"/>
                  <a:gd name="T9" fmla="*/ 354 h 560"/>
                  <a:gd name="T10" fmla="*/ 0 w 357"/>
                  <a:gd name="T11" fmla="*/ 0 h 560"/>
                  <a:gd name="T12" fmla="*/ 5 w 357"/>
                  <a:gd name="T13" fmla="*/ 2 h 560"/>
                  <a:gd name="T14" fmla="*/ 0 60000 65536"/>
                  <a:gd name="T15" fmla="*/ 0 60000 65536"/>
                  <a:gd name="T16" fmla="*/ 0 60000 65536"/>
                  <a:gd name="T17" fmla="*/ 0 60000 65536"/>
                  <a:gd name="T18" fmla="*/ 0 60000 65536"/>
                  <a:gd name="T19" fmla="*/ 0 60000 65536"/>
                  <a:gd name="T20" fmla="*/ 0 60000 65536"/>
                  <a:gd name="T21" fmla="*/ 0 w 357"/>
                  <a:gd name="T22" fmla="*/ 0 h 560"/>
                  <a:gd name="T23" fmla="*/ 357 w 357"/>
                  <a:gd name="T24" fmla="*/ 560 h 5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7" h="560">
                    <a:moveTo>
                      <a:pt x="5" y="2"/>
                    </a:moveTo>
                    <a:lnTo>
                      <a:pt x="5" y="349"/>
                    </a:lnTo>
                    <a:lnTo>
                      <a:pt x="357" y="553"/>
                    </a:lnTo>
                    <a:lnTo>
                      <a:pt x="357" y="560"/>
                    </a:lnTo>
                    <a:lnTo>
                      <a:pt x="0" y="354"/>
                    </a:lnTo>
                    <a:lnTo>
                      <a:pt x="0" y="0"/>
                    </a:lnTo>
                    <a:lnTo>
                      <a:pt x="5" y="2"/>
                    </a:lnTo>
                    <a:close/>
                  </a:path>
                </a:pathLst>
              </a:custGeom>
              <a:solidFill>
                <a:srgbClr val="FFFFFF"/>
              </a:solidFill>
              <a:ln w="9525">
                <a:noFill/>
                <a:round/>
                <a:headEnd/>
                <a:tailEnd/>
              </a:ln>
            </p:spPr>
            <p:txBody>
              <a:bodyPr/>
              <a:lstStyle/>
              <a:p>
                <a:pPr defTabSz="457086"/>
                <a:endParaRPr lang="en-US" sz="1799">
                  <a:solidFill>
                    <a:prstClr val="black"/>
                  </a:solidFill>
                </a:endParaRPr>
              </a:p>
            </p:txBody>
          </p:sp>
          <p:sp>
            <p:nvSpPr>
              <p:cNvPr id="296" name="Line 800"/>
              <p:cNvSpPr>
                <a:spLocks noChangeShapeType="1"/>
              </p:cNvSpPr>
              <p:nvPr/>
            </p:nvSpPr>
            <p:spPr bwMode="auto">
              <a:xfrm>
                <a:off x="2925" y="2284"/>
                <a:ext cx="125" cy="74"/>
              </a:xfrm>
              <a:prstGeom prst="line">
                <a:avLst/>
              </a:prstGeom>
              <a:noFill/>
              <a:ln w="11113" cap="rnd">
                <a:solidFill>
                  <a:srgbClr val="000000"/>
                </a:solidFill>
                <a:round/>
                <a:headEnd/>
                <a:tailEnd/>
              </a:ln>
            </p:spPr>
            <p:txBody>
              <a:bodyPr/>
              <a:lstStyle/>
              <a:p>
                <a:pPr defTabSz="457086"/>
                <a:endParaRPr lang="en-US" sz="1799">
                  <a:solidFill>
                    <a:prstClr val="black"/>
                  </a:solidFill>
                </a:endParaRPr>
              </a:p>
            </p:txBody>
          </p:sp>
          <p:sp>
            <p:nvSpPr>
              <p:cNvPr id="297" name="Line 801"/>
              <p:cNvSpPr>
                <a:spLocks noChangeShapeType="1"/>
              </p:cNvSpPr>
              <p:nvPr/>
            </p:nvSpPr>
            <p:spPr bwMode="auto">
              <a:xfrm>
                <a:off x="3237" y="2114"/>
                <a:ext cx="326" cy="189"/>
              </a:xfrm>
              <a:prstGeom prst="line">
                <a:avLst/>
              </a:prstGeom>
              <a:noFill/>
              <a:ln w="7938" cap="rnd">
                <a:solidFill>
                  <a:srgbClr val="000000"/>
                </a:solidFill>
                <a:miter lim="800000"/>
                <a:headEnd/>
                <a:tailEnd/>
              </a:ln>
            </p:spPr>
            <p:txBody>
              <a:bodyPr/>
              <a:lstStyle/>
              <a:p>
                <a:pPr defTabSz="457086"/>
                <a:endParaRPr lang="en-US" sz="1799">
                  <a:solidFill>
                    <a:prstClr val="black"/>
                  </a:solidFill>
                </a:endParaRPr>
              </a:p>
            </p:txBody>
          </p:sp>
          <p:sp>
            <p:nvSpPr>
              <p:cNvPr id="298" name="Line 802"/>
              <p:cNvSpPr>
                <a:spLocks noChangeShapeType="1"/>
              </p:cNvSpPr>
              <p:nvPr/>
            </p:nvSpPr>
            <p:spPr bwMode="auto">
              <a:xfrm>
                <a:off x="3202" y="2136"/>
                <a:ext cx="326" cy="189"/>
              </a:xfrm>
              <a:prstGeom prst="line">
                <a:avLst/>
              </a:prstGeom>
              <a:noFill/>
              <a:ln w="7938" cap="rnd">
                <a:solidFill>
                  <a:srgbClr val="000000"/>
                </a:solidFill>
                <a:miter lim="800000"/>
                <a:headEnd/>
                <a:tailEnd/>
              </a:ln>
            </p:spPr>
            <p:txBody>
              <a:bodyPr/>
              <a:lstStyle/>
              <a:p>
                <a:pPr defTabSz="457086"/>
                <a:endParaRPr lang="en-US" sz="1799">
                  <a:solidFill>
                    <a:prstClr val="black"/>
                  </a:solidFill>
                </a:endParaRPr>
              </a:p>
            </p:txBody>
          </p:sp>
          <p:sp>
            <p:nvSpPr>
              <p:cNvPr id="299" name="Line 803"/>
              <p:cNvSpPr>
                <a:spLocks noChangeShapeType="1"/>
              </p:cNvSpPr>
              <p:nvPr/>
            </p:nvSpPr>
            <p:spPr bwMode="auto">
              <a:xfrm>
                <a:off x="3164" y="2157"/>
                <a:ext cx="326" cy="189"/>
              </a:xfrm>
              <a:prstGeom prst="line">
                <a:avLst/>
              </a:prstGeom>
              <a:noFill/>
              <a:ln w="7938" cap="rnd">
                <a:solidFill>
                  <a:srgbClr val="000000"/>
                </a:solidFill>
                <a:miter lim="800000"/>
                <a:headEnd/>
                <a:tailEnd/>
              </a:ln>
            </p:spPr>
            <p:txBody>
              <a:bodyPr/>
              <a:lstStyle/>
              <a:p>
                <a:pPr defTabSz="457086"/>
                <a:endParaRPr lang="en-US" sz="1799">
                  <a:solidFill>
                    <a:prstClr val="black"/>
                  </a:solidFill>
                </a:endParaRPr>
              </a:p>
            </p:txBody>
          </p:sp>
          <p:sp>
            <p:nvSpPr>
              <p:cNvPr id="300" name="Line 804"/>
              <p:cNvSpPr>
                <a:spLocks noChangeShapeType="1"/>
              </p:cNvSpPr>
              <p:nvPr/>
            </p:nvSpPr>
            <p:spPr bwMode="auto">
              <a:xfrm>
                <a:off x="3126" y="2178"/>
                <a:ext cx="328" cy="189"/>
              </a:xfrm>
              <a:prstGeom prst="line">
                <a:avLst/>
              </a:prstGeom>
              <a:noFill/>
              <a:ln w="7938" cap="rnd">
                <a:solidFill>
                  <a:srgbClr val="000000"/>
                </a:solidFill>
                <a:miter lim="800000"/>
                <a:headEnd/>
                <a:tailEnd/>
              </a:ln>
            </p:spPr>
            <p:txBody>
              <a:bodyPr/>
              <a:lstStyle/>
              <a:p>
                <a:pPr defTabSz="457086"/>
                <a:endParaRPr lang="en-US" sz="1799">
                  <a:solidFill>
                    <a:prstClr val="black"/>
                  </a:solidFill>
                </a:endParaRPr>
              </a:p>
            </p:txBody>
          </p:sp>
          <p:sp>
            <p:nvSpPr>
              <p:cNvPr id="301" name="Line 805"/>
              <p:cNvSpPr>
                <a:spLocks noChangeShapeType="1"/>
              </p:cNvSpPr>
              <p:nvPr/>
            </p:nvSpPr>
            <p:spPr bwMode="auto">
              <a:xfrm>
                <a:off x="3090" y="2199"/>
                <a:ext cx="327" cy="187"/>
              </a:xfrm>
              <a:prstGeom prst="line">
                <a:avLst/>
              </a:prstGeom>
              <a:noFill/>
              <a:ln w="7938" cap="rnd">
                <a:solidFill>
                  <a:srgbClr val="000000"/>
                </a:solidFill>
                <a:miter lim="800000"/>
                <a:headEnd/>
                <a:tailEnd/>
              </a:ln>
            </p:spPr>
            <p:txBody>
              <a:bodyPr/>
              <a:lstStyle/>
              <a:p>
                <a:pPr defTabSz="457086"/>
                <a:endParaRPr lang="en-US" sz="1799">
                  <a:solidFill>
                    <a:prstClr val="black"/>
                  </a:solidFill>
                </a:endParaRPr>
              </a:p>
            </p:txBody>
          </p:sp>
          <p:sp>
            <p:nvSpPr>
              <p:cNvPr id="302" name="Line 806"/>
              <p:cNvSpPr>
                <a:spLocks noChangeShapeType="1"/>
              </p:cNvSpPr>
              <p:nvPr/>
            </p:nvSpPr>
            <p:spPr bwMode="auto">
              <a:xfrm>
                <a:off x="3232" y="2117"/>
                <a:ext cx="326" cy="189"/>
              </a:xfrm>
              <a:prstGeom prst="line">
                <a:avLst/>
              </a:prstGeom>
              <a:noFill/>
              <a:ln w="3175" cap="rnd">
                <a:solidFill>
                  <a:srgbClr val="FFFFFF"/>
                </a:solidFill>
                <a:miter lim="800000"/>
                <a:headEnd/>
                <a:tailEnd/>
              </a:ln>
            </p:spPr>
            <p:txBody>
              <a:bodyPr/>
              <a:lstStyle/>
              <a:p>
                <a:pPr defTabSz="457086"/>
                <a:endParaRPr lang="en-US" sz="1799">
                  <a:solidFill>
                    <a:prstClr val="black"/>
                  </a:solidFill>
                </a:endParaRPr>
              </a:p>
            </p:txBody>
          </p:sp>
          <p:sp>
            <p:nvSpPr>
              <p:cNvPr id="303" name="Line 807"/>
              <p:cNvSpPr>
                <a:spLocks noChangeShapeType="1"/>
              </p:cNvSpPr>
              <p:nvPr/>
            </p:nvSpPr>
            <p:spPr bwMode="auto">
              <a:xfrm>
                <a:off x="3197" y="2138"/>
                <a:ext cx="326" cy="189"/>
              </a:xfrm>
              <a:prstGeom prst="line">
                <a:avLst/>
              </a:prstGeom>
              <a:noFill/>
              <a:ln w="3175" cap="rnd">
                <a:solidFill>
                  <a:srgbClr val="FFFFFF"/>
                </a:solidFill>
                <a:miter lim="800000"/>
                <a:headEnd/>
                <a:tailEnd/>
              </a:ln>
            </p:spPr>
            <p:txBody>
              <a:bodyPr/>
              <a:lstStyle/>
              <a:p>
                <a:pPr defTabSz="457086"/>
                <a:endParaRPr lang="en-US" sz="1799">
                  <a:solidFill>
                    <a:prstClr val="black"/>
                  </a:solidFill>
                </a:endParaRPr>
              </a:p>
            </p:txBody>
          </p:sp>
          <p:sp>
            <p:nvSpPr>
              <p:cNvPr id="304" name="Line 808"/>
              <p:cNvSpPr>
                <a:spLocks noChangeShapeType="1"/>
              </p:cNvSpPr>
              <p:nvPr/>
            </p:nvSpPr>
            <p:spPr bwMode="auto">
              <a:xfrm>
                <a:off x="3159" y="2159"/>
                <a:ext cx="326" cy="189"/>
              </a:xfrm>
              <a:prstGeom prst="line">
                <a:avLst/>
              </a:prstGeom>
              <a:noFill/>
              <a:ln w="3175" cap="rnd">
                <a:solidFill>
                  <a:srgbClr val="FFFFFF"/>
                </a:solidFill>
                <a:miter lim="800000"/>
                <a:headEnd/>
                <a:tailEnd/>
              </a:ln>
            </p:spPr>
            <p:txBody>
              <a:bodyPr/>
              <a:lstStyle/>
              <a:p>
                <a:pPr defTabSz="457086"/>
                <a:endParaRPr lang="en-US" sz="1799">
                  <a:solidFill>
                    <a:prstClr val="black"/>
                  </a:solidFill>
                </a:endParaRPr>
              </a:p>
            </p:txBody>
          </p:sp>
          <p:sp>
            <p:nvSpPr>
              <p:cNvPr id="305" name="Line 809"/>
              <p:cNvSpPr>
                <a:spLocks noChangeShapeType="1"/>
              </p:cNvSpPr>
              <p:nvPr/>
            </p:nvSpPr>
            <p:spPr bwMode="auto">
              <a:xfrm>
                <a:off x="3124" y="2180"/>
                <a:ext cx="326" cy="189"/>
              </a:xfrm>
              <a:prstGeom prst="line">
                <a:avLst/>
              </a:prstGeom>
              <a:noFill/>
              <a:ln w="3175" cap="rnd">
                <a:solidFill>
                  <a:srgbClr val="FFFFFF"/>
                </a:solidFill>
                <a:miter lim="800000"/>
                <a:headEnd/>
                <a:tailEnd/>
              </a:ln>
            </p:spPr>
            <p:txBody>
              <a:bodyPr/>
              <a:lstStyle/>
              <a:p>
                <a:pPr defTabSz="457086"/>
                <a:endParaRPr lang="en-US" sz="1799">
                  <a:solidFill>
                    <a:prstClr val="black"/>
                  </a:solidFill>
                </a:endParaRPr>
              </a:p>
            </p:txBody>
          </p:sp>
          <p:sp>
            <p:nvSpPr>
              <p:cNvPr id="306" name="Line 810"/>
              <p:cNvSpPr>
                <a:spLocks noChangeShapeType="1"/>
              </p:cNvSpPr>
              <p:nvPr/>
            </p:nvSpPr>
            <p:spPr bwMode="auto">
              <a:xfrm>
                <a:off x="3086" y="2202"/>
                <a:ext cx="326" cy="189"/>
              </a:xfrm>
              <a:prstGeom prst="line">
                <a:avLst/>
              </a:prstGeom>
              <a:noFill/>
              <a:ln w="3175" cap="rnd">
                <a:solidFill>
                  <a:srgbClr val="FFFFFF"/>
                </a:solidFill>
                <a:miter lim="800000"/>
                <a:headEnd/>
                <a:tailEnd/>
              </a:ln>
            </p:spPr>
            <p:txBody>
              <a:bodyPr/>
              <a:lstStyle/>
              <a:p>
                <a:pPr defTabSz="457086"/>
                <a:endParaRPr lang="en-US" sz="1799">
                  <a:solidFill>
                    <a:prstClr val="black"/>
                  </a:solidFill>
                </a:endParaRPr>
              </a:p>
            </p:txBody>
          </p:sp>
          <p:sp>
            <p:nvSpPr>
              <p:cNvPr id="307" name="Freeform 811"/>
              <p:cNvSpPr>
                <a:spLocks/>
              </p:cNvSpPr>
              <p:nvPr/>
            </p:nvSpPr>
            <p:spPr bwMode="auto">
              <a:xfrm>
                <a:off x="3086" y="2296"/>
                <a:ext cx="149" cy="85"/>
              </a:xfrm>
              <a:custGeom>
                <a:avLst/>
                <a:gdLst>
                  <a:gd name="T0" fmla="*/ 23589 w 63"/>
                  <a:gd name="T1" fmla="*/ 10571 h 36"/>
                  <a:gd name="T2" fmla="*/ 23589 w 63"/>
                  <a:gd name="T3" fmla="*/ 5714 h 36"/>
                  <a:gd name="T4" fmla="*/ 15768 w 63"/>
                  <a:gd name="T5" fmla="*/ 1237 h 36"/>
                  <a:gd name="T6" fmla="*/ 7036 w 63"/>
                  <a:gd name="T7" fmla="*/ 1237 h 36"/>
                  <a:gd name="T8" fmla="*/ 2434 w 63"/>
                  <a:gd name="T9" fmla="*/ 3674 h 36"/>
                  <a:gd name="T10" fmla="*/ 2434 w 63"/>
                  <a:gd name="T11" fmla="*/ 8675 h 36"/>
                  <a:gd name="T12" fmla="*/ 10662 w 63"/>
                  <a:gd name="T13" fmla="*/ 13151 h 36"/>
                  <a:gd name="T14" fmla="*/ 19091 w 63"/>
                  <a:gd name="T15" fmla="*/ 13151 h 36"/>
                  <a:gd name="T16" fmla="*/ 23589 w 63"/>
                  <a:gd name="T17" fmla="*/ 10571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3"/>
                  <a:gd name="T28" fmla="*/ 0 h 36"/>
                  <a:gd name="T29" fmla="*/ 63 w 63"/>
                  <a:gd name="T30" fmla="*/ 36 h 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3" h="36">
                    <a:moveTo>
                      <a:pt x="57" y="26"/>
                    </a:moveTo>
                    <a:cubicBezTo>
                      <a:pt x="63" y="23"/>
                      <a:pt x="63" y="17"/>
                      <a:pt x="57" y="14"/>
                    </a:cubicBezTo>
                    <a:cubicBezTo>
                      <a:pt x="38" y="3"/>
                      <a:pt x="38" y="3"/>
                      <a:pt x="38" y="3"/>
                    </a:cubicBezTo>
                    <a:cubicBezTo>
                      <a:pt x="32" y="0"/>
                      <a:pt x="23" y="0"/>
                      <a:pt x="17" y="3"/>
                    </a:cubicBezTo>
                    <a:cubicBezTo>
                      <a:pt x="6" y="9"/>
                      <a:pt x="6" y="9"/>
                      <a:pt x="6" y="9"/>
                    </a:cubicBezTo>
                    <a:cubicBezTo>
                      <a:pt x="0" y="12"/>
                      <a:pt x="0" y="18"/>
                      <a:pt x="6" y="21"/>
                    </a:cubicBezTo>
                    <a:cubicBezTo>
                      <a:pt x="26" y="32"/>
                      <a:pt x="26" y="32"/>
                      <a:pt x="26" y="32"/>
                    </a:cubicBezTo>
                    <a:cubicBezTo>
                      <a:pt x="31" y="36"/>
                      <a:pt x="41" y="36"/>
                      <a:pt x="46" y="32"/>
                    </a:cubicBezTo>
                    <a:lnTo>
                      <a:pt x="57" y="26"/>
                    </a:lnTo>
                    <a:close/>
                  </a:path>
                </a:pathLst>
              </a:custGeom>
              <a:solidFill>
                <a:srgbClr val="7F7F7F"/>
              </a:solidFill>
              <a:ln w="9525">
                <a:noFill/>
                <a:round/>
                <a:headEnd/>
                <a:tailEnd/>
              </a:ln>
            </p:spPr>
            <p:txBody>
              <a:bodyPr/>
              <a:lstStyle/>
              <a:p>
                <a:pPr defTabSz="457086"/>
                <a:endParaRPr lang="en-US" sz="1799">
                  <a:solidFill>
                    <a:prstClr val="black"/>
                  </a:solidFill>
                </a:endParaRPr>
              </a:p>
            </p:txBody>
          </p:sp>
          <p:sp>
            <p:nvSpPr>
              <p:cNvPr id="308" name="Freeform 812"/>
              <p:cNvSpPr>
                <a:spLocks/>
              </p:cNvSpPr>
              <p:nvPr/>
            </p:nvSpPr>
            <p:spPr bwMode="auto">
              <a:xfrm>
                <a:off x="3088" y="2296"/>
                <a:ext cx="144" cy="50"/>
              </a:xfrm>
              <a:custGeom>
                <a:avLst/>
                <a:gdLst>
                  <a:gd name="T0" fmla="*/ 22894 w 61"/>
                  <a:gd name="T1" fmla="*/ 6881 h 21"/>
                  <a:gd name="T2" fmla="*/ 15035 w 61"/>
                  <a:gd name="T3" fmla="*/ 2212 h 21"/>
                  <a:gd name="T4" fmla="*/ 6577 w 61"/>
                  <a:gd name="T5" fmla="*/ 2212 h 21"/>
                  <a:gd name="T6" fmla="*/ 2051 w 61"/>
                  <a:gd name="T7" fmla="*/ 4750 h 21"/>
                  <a:gd name="T8" fmla="*/ 368 w 61"/>
                  <a:gd name="T9" fmla="*/ 6881 h 21"/>
                  <a:gd name="T10" fmla="*/ 2051 w 61"/>
                  <a:gd name="T11" fmla="*/ 3821 h 21"/>
                  <a:gd name="T12" fmla="*/ 6577 w 61"/>
                  <a:gd name="T13" fmla="*/ 1281 h 21"/>
                  <a:gd name="T14" fmla="*/ 15035 w 61"/>
                  <a:gd name="T15" fmla="*/ 1281 h 21"/>
                  <a:gd name="T16" fmla="*/ 22894 w 61"/>
                  <a:gd name="T17" fmla="*/ 6048 h 21"/>
                  <a:gd name="T18" fmla="*/ 24943 w 61"/>
                  <a:gd name="T19" fmla="*/ 9098 h 21"/>
                  <a:gd name="T20" fmla="*/ 22894 w 61"/>
                  <a:gd name="T21" fmla="*/ 6881 h 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1"/>
                  <a:gd name="T34" fmla="*/ 0 h 21"/>
                  <a:gd name="T35" fmla="*/ 61 w 61"/>
                  <a:gd name="T36" fmla="*/ 21 h 2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1" h="21">
                    <a:moveTo>
                      <a:pt x="56" y="16"/>
                    </a:moveTo>
                    <a:cubicBezTo>
                      <a:pt x="37" y="5"/>
                      <a:pt x="37" y="5"/>
                      <a:pt x="37" y="5"/>
                    </a:cubicBezTo>
                    <a:cubicBezTo>
                      <a:pt x="31" y="1"/>
                      <a:pt x="22" y="1"/>
                      <a:pt x="16" y="5"/>
                    </a:cubicBezTo>
                    <a:cubicBezTo>
                      <a:pt x="5" y="11"/>
                      <a:pt x="5" y="11"/>
                      <a:pt x="5" y="11"/>
                    </a:cubicBezTo>
                    <a:cubicBezTo>
                      <a:pt x="3" y="12"/>
                      <a:pt x="1" y="14"/>
                      <a:pt x="1" y="16"/>
                    </a:cubicBezTo>
                    <a:cubicBezTo>
                      <a:pt x="0" y="14"/>
                      <a:pt x="2" y="11"/>
                      <a:pt x="5" y="9"/>
                    </a:cubicBezTo>
                    <a:cubicBezTo>
                      <a:pt x="16" y="3"/>
                      <a:pt x="16" y="3"/>
                      <a:pt x="16" y="3"/>
                    </a:cubicBezTo>
                    <a:cubicBezTo>
                      <a:pt x="22" y="0"/>
                      <a:pt x="31" y="0"/>
                      <a:pt x="37" y="3"/>
                    </a:cubicBezTo>
                    <a:cubicBezTo>
                      <a:pt x="56" y="14"/>
                      <a:pt x="56" y="14"/>
                      <a:pt x="56" y="14"/>
                    </a:cubicBezTo>
                    <a:cubicBezTo>
                      <a:pt x="60" y="16"/>
                      <a:pt x="61" y="19"/>
                      <a:pt x="61" y="21"/>
                    </a:cubicBezTo>
                    <a:cubicBezTo>
                      <a:pt x="60" y="19"/>
                      <a:pt x="59" y="17"/>
                      <a:pt x="56" y="16"/>
                    </a:cubicBezTo>
                    <a:close/>
                  </a:path>
                </a:pathLst>
              </a:custGeom>
              <a:solidFill>
                <a:srgbClr val="000000"/>
              </a:solidFill>
              <a:ln w="9525">
                <a:noFill/>
                <a:round/>
                <a:headEnd/>
                <a:tailEnd/>
              </a:ln>
            </p:spPr>
            <p:txBody>
              <a:bodyPr/>
              <a:lstStyle/>
              <a:p>
                <a:pPr defTabSz="457086"/>
                <a:endParaRPr lang="en-US" sz="1799">
                  <a:solidFill>
                    <a:prstClr val="black"/>
                  </a:solidFill>
                </a:endParaRPr>
              </a:p>
            </p:txBody>
          </p:sp>
          <p:sp>
            <p:nvSpPr>
              <p:cNvPr id="309" name="Line 813"/>
              <p:cNvSpPr>
                <a:spLocks noChangeShapeType="1"/>
              </p:cNvSpPr>
              <p:nvPr/>
            </p:nvSpPr>
            <p:spPr bwMode="auto">
              <a:xfrm>
                <a:off x="3256" y="2053"/>
                <a:ext cx="411" cy="236"/>
              </a:xfrm>
              <a:prstGeom prst="line">
                <a:avLst/>
              </a:prstGeom>
              <a:noFill/>
              <a:ln w="7938" cap="rnd">
                <a:solidFill>
                  <a:srgbClr val="333333"/>
                </a:solidFill>
                <a:round/>
                <a:headEnd/>
                <a:tailEnd/>
              </a:ln>
            </p:spPr>
            <p:txBody>
              <a:bodyPr/>
              <a:lstStyle/>
              <a:p>
                <a:pPr defTabSz="457086"/>
                <a:endParaRPr lang="en-US" sz="1799">
                  <a:solidFill>
                    <a:prstClr val="black"/>
                  </a:solidFill>
                </a:endParaRPr>
              </a:p>
            </p:txBody>
          </p:sp>
          <p:sp>
            <p:nvSpPr>
              <p:cNvPr id="310" name="Freeform 814"/>
              <p:cNvSpPr>
                <a:spLocks/>
              </p:cNvSpPr>
              <p:nvPr/>
            </p:nvSpPr>
            <p:spPr bwMode="auto">
              <a:xfrm>
                <a:off x="3256" y="1630"/>
                <a:ext cx="425" cy="246"/>
              </a:xfrm>
              <a:custGeom>
                <a:avLst/>
                <a:gdLst>
                  <a:gd name="T0" fmla="*/ 4845 w 180"/>
                  <a:gd name="T1" fmla="*/ 1258 h 104"/>
                  <a:gd name="T2" fmla="*/ 73593 w 180"/>
                  <a:gd name="T3" fmla="*/ 41543 h 104"/>
                  <a:gd name="T4" fmla="*/ 71173 w 180"/>
                  <a:gd name="T5" fmla="*/ 43104 h 104"/>
                  <a:gd name="T6" fmla="*/ 0 w 180"/>
                  <a:gd name="T7" fmla="*/ 1561 h 104"/>
                  <a:gd name="T8" fmla="*/ 4845 w 180"/>
                  <a:gd name="T9" fmla="*/ 1258 h 104"/>
                  <a:gd name="T10" fmla="*/ 0 60000 65536"/>
                  <a:gd name="T11" fmla="*/ 0 60000 65536"/>
                  <a:gd name="T12" fmla="*/ 0 60000 65536"/>
                  <a:gd name="T13" fmla="*/ 0 60000 65536"/>
                  <a:gd name="T14" fmla="*/ 0 60000 65536"/>
                  <a:gd name="T15" fmla="*/ 0 w 180"/>
                  <a:gd name="T16" fmla="*/ 0 h 104"/>
                  <a:gd name="T17" fmla="*/ 180 w 180"/>
                  <a:gd name="T18" fmla="*/ 104 h 104"/>
                </a:gdLst>
                <a:ahLst/>
                <a:cxnLst>
                  <a:cxn ang="T10">
                    <a:pos x="T0" y="T1"/>
                  </a:cxn>
                  <a:cxn ang="T11">
                    <a:pos x="T2" y="T3"/>
                  </a:cxn>
                  <a:cxn ang="T12">
                    <a:pos x="T4" y="T5"/>
                  </a:cxn>
                  <a:cxn ang="T13">
                    <a:pos x="T6" y="T7"/>
                  </a:cxn>
                  <a:cxn ang="T14">
                    <a:pos x="T8" y="T9"/>
                  </a:cxn>
                </a:cxnLst>
                <a:rect l="T15" t="T16" r="T17" b="T18"/>
                <a:pathLst>
                  <a:path w="180" h="104">
                    <a:moveTo>
                      <a:pt x="12" y="3"/>
                    </a:moveTo>
                    <a:cubicBezTo>
                      <a:pt x="180" y="100"/>
                      <a:pt x="180" y="100"/>
                      <a:pt x="180" y="100"/>
                    </a:cubicBezTo>
                    <a:cubicBezTo>
                      <a:pt x="174" y="104"/>
                      <a:pt x="174" y="104"/>
                      <a:pt x="174" y="104"/>
                    </a:cubicBezTo>
                    <a:cubicBezTo>
                      <a:pt x="0" y="4"/>
                      <a:pt x="0" y="4"/>
                      <a:pt x="0" y="4"/>
                    </a:cubicBezTo>
                    <a:cubicBezTo>
                      <a:pt x="0" y="4"/>
                      <a:pt x="7" y="0"/>
                      <a:pt x="12" y="3"/>
                    </a:cubicBezTo>
                    <a:close/>
                  </a:path>
                </a:pathLst>
              </a:custGeom>
              <a:solidFill>
                <a:srgbClr val="E3E3E3"/>
              </a:solidFill>
              <a:ln w="9525">
                <a:noFill/>
                <a:round/>
                <a:headEnd/>
                <a:tailEnd/>
              </a:ln>
            </p:spPr>
            <p:txBody>
              <a:bodyPr/>
              <a:lstStyle/>
              <a:p>
                <a:pPr defTabSz="457086"/>
                <a:endParaRPr lang="en-US" sz="1799">
                  <a:solidFill>
                    <a:prstClr val="black"/>
                  </a:solidFill>
                </a:endParaRPr>
              </a:p>
            </p:txBody>
          </p:sp>
          <p:sp>
            <p:nvSpPr>
              <p:cNvPr id="311" name="Freeform 815"/>
              <p:cNvSpPr>
                <a:spLocks/>
              </p:cNvSpPr>
              <p:nvPr/>
            </p:nvSpPr>
            <p:spPr bwMode="auto">
              <a:xfrm>
                <a:off x="3627" y="2315"/>
                <a:ext cx="14" cy="21"/>
              </a:xfrm>
              <a:custGeom>
                <a:avLst/>
                <a:gdLst>
                  <a:gd name="T0" fmla="*/ 0 w 6"/>
                  <a:gd name="T1" fmla="*/ 2287 h 9"/>
                  <a:gd name="T2" fmla="*/ 1094 w 6"/>
                  <a:gd name="T3" fmla="*/ 3050 h 9"/>
                  <a:gd name="T4" fmla="*/ 2287 w 6"/>
                  <a:gd name="T5" fmla="*/ 1094 h 9"/>
                  <a:gd name="T6" fmla="*/ 1094 w 6"/>
                  <a:gd name="T7" fmla="*/ 355 h 9"/>
                  <a:gd name="T8" fmla="*/ 0 w 6"/>
                  <a:gd name="T9" fmla="*/ 2287 h 9"/>
                  <a:gd name="T10" fmla="*/ 0 60000 65536"/>
                  <a:gd name="T11" fmla="*/ 0 60000 65536"/>
                  <a:gd name="T12" fmla="*/ 0 60000 65536"/>
                  <a:gd name="T13" fmla="*/ 0 60000 65536"/>
                  <a:gd name="T14" fmla="*/ 0 60000 65536"/>
                  <a:gd name="T15" fmla="*/ 0 w 6"/>
                  <a:gd name="T16" fmla="*/ 0 h 9"/>
                  <a:gd name="T17" fmla="*/ 6 w 6"/>
                  <a:gd name="T18" fmla="*/ 9 h 9"/>
                </a:gdLst>
                <a:ahLst/>
                <a:cxnLst>
                  <a:cxn ang="T10">
                    <a:pos x="T0" y="T1"/>
                  </a:cxn>
                  <a:cxn ang="T11">
                    <a:pos x="T2" y="T3"/>
                  </a:cxn>
                  <a:cxn ang="T12">
                    <a:pos x="T4" y="T5"/>
                  </a:cxn>
                  <a:cxn ang="T13">
                    <a:pos x="T6" y="T7"/>
                  </a:cxn>
                  <a:cxn ang="T14">
                    <a:pos x="T8" y="T9"/>
                  </a:cxn>
                </a:cxnLst>
                <a:rect l="T15" t="T16" r="T17" b="T18"/>
                <a:pathLst>
                  <a:path w="6" h="9">
                    <a:moveTo>
                      <a:pt x="0" y="6"/>
                    </a:moveTo>
                    <a:cubicBezTo>
                      <a:pt x="0" y="9"/>
                      <a:pt x="1" y="9"/>
                      <a:pt x="3" y="8"/>
                    </a:cubicBezTo>
                    <a:cubicBezTo>
                      <a:pt x="5" y="7"/>
                      <a:pt x="6" y="5"/>
                      <a:pt x="6" y="3"/>
                    </a:cubicBezTo>
                    <a:cubicBezTo>
                      <a:pt x="6" y="0"/>
                      <a:pt x="5" y="0"/>
                      <a:pt x="3" y="1"/>
                    </a:cubicBezTo>
                    <a:cubicBezTo>
                      <a:pt x="1" y="2"/>
                      <a:pt x="0" y="4"/>
                      <a:pt x="0" y="6"/>
                    </a:cubicBezTo>
                    <a:close/>
                  </a:path>
                </a:pathLst>
              </a:custGeom>
              <a:solidFill>
                <a:srgbClr val="000000"/>
              </a:solidFill>
              <a:ln w="9525">
                <a:noFill/>
                <a:round/>
                <a:headEnd/>
                <a:tailEnd/>
              </a:ln>
            </p:spPr>
            <p:txBody>
              <a:bodyPr/>
              <a:lstStyle/>
              <a:p>
                <a:pPr defTabSz="457086"/>
                <a:endParaRPr lang="en-US" sz="1799">
                  <a:solidFill>
                    <a:prstClr val="black"/>
                  </a:solidFill>
                </a:endParaRPr>
              </a:p>
            </p:txBody>
          </p:sp>
          <p:sp>
            <p:nvSpPr>
              <p:cNvPr id="312" name="Freeform 816"/>
              <p:cNvSpPr>
                <a:spLocks/>
              </p:cNvSpPr>
              <p:nvPr/>
            </p:nvSpPr>
            <p:spPr bwMode="auto">
              <a:xfrm>
                <a:off x="3603" y="2327"/>
                <a:ext cx="14" cy="24"/>
              </a:xfrm>
              <a:custGeom>
                <a:avLst/>
                <a:gdLst>
                  <a:gd name="T0" fmla="*/ 0 w 6"/>
                  <a:gd name="T1" fmla="*/ 3250 h 10"/>
                  <a:gd name="T2" fmla="*/ 1094 w 6"/>
                  <a:gd name="T3" fmla="*/ 4217 h 10"/>
                  <a:gd name="T4" fmla="*/ 2287 w 6"/>
                  <a:gd name="T5" fmla="*/ 1354 h 10"/>
                  <a:gd name="T6" fmla="*/ 1094 w 6"/>
                  <a:gd name="T7" fmla="*/ 403 h 10"/>
                  <a:gd name="T8" fmla="*/ 0 w 6"/>
                  <a:gd name="T9" fmla="*/ 3250 h 10"/>
                  <a:gd name="T10" fmla="*/ 0 60000 65536"/>
                  <a:gd name="T11" fmla="*/ 0 60000 65536"/>
                  <a:gd name="T12" fmla="*/ 0 60000 65536"/>
                  <a:gd name="T13" fmla="*/ 0 60000 65536"/>
                  <a:gd name="T14" fmla="*/ 0 60000 65536"/>
                  <a:gd name="T15" fmla="*/ 0 w 6"/>
                  <a:gd name="T16" fmla="*/ 0 h 10"/>
                  <a:gd name="T17" fmla="*/ 6 w 6"/>
                  <a:gd name="T18" fmla="*/ 10 h 10"/>
                </a:gdLst>
                <a:ahLst/>
                <a:cxnLst>
                  <a:cxn ang="T10">
                    <a:pos x="T0" y="T1"/>
                  </a:cxn>
                  <a:cxn ang="T11">
                    <a:pos x="T2" y="T3"/>
                  </a:cxn>
                  <a:cxn ang="T12">
                    <a:pos x="T4" y="T5"/>
                  </a:cxn>
                  <a:cxn ang="T13">
                    <a:pos x="T6" y="T7"/>
                  </a:cxn>
                  <a:cxn ang="T14">
                    <a:pos x="T8" y="T9"/>
                  </a:cxn>
                </a:cxnLst>
                <a:rect l="T15" t="T16" r="T17" b="T18"/>
                <a:pathLst>
                  <a:path w="6" h="10">
                    <a:moveTo>
                      <a:pt x="0" y="7"/>
                    </a:moveTo>
                    <a:cubicBezTo>
                      <a:pt x="0" y="9"/>
                      <a:pt x="1" y="10"/>
                      <a:pt x="3" y="9"/>
                    </a:cubicBezTo>
                    <a:cubicBezTo>
                      <a:pt x="5" y="8"/>
                      <a:pt x="6" y="5"/>
                      <a:pt x="6" y="3"/>
                    </a:cubicBezTo>
                    <a:cubicBezTo>
                      <a:pt x="6" y="1"/>
                      <a:pt x="5" y="0"/>
                      <a:pt x="3" y="1"/>
                    </a:cubicBezTo>
                    <a:cubicBezTo>
                      <a:pt x="1" y="2"/>
                      <a:pt x="0" y="5"/>
                      <a:pt x="0" y="7"/>
                    </a:cubicBezTo>
                    <a:close/>
                  </a:path>
                </a:pathLst>
              </a:custGeom>
              <a:solidFill>
                <a:srgbClr val="000000"/>
              </a:solidFill>
              <a:ln w="9525">
                <a:noFill/>
                <a:round/>
                <a:headEnd/>
                <a:tailEnd/>
              </a:ln>
            </p:spPr>
            <p:txBody>
              <a:bodyPr/>
              <a:lstStyle/>
              <a:p>
                <a:pPr defTabSz="457086"/>
                <a:endParaRPr lang="en-US" sz="1799">
                  <a:solidFill>
                    <a:prstClr val="black"/>
                  </a:solidFill>
                </a:endParaRPr>
              </a:p>
            </p:txBody>
          </p:sp>
          <p:sp>
            <p:nvSpPr>
              <p:cNvPr id="313" name="Freeform 817"/>
              <p:cNvSpPr>
                <a:spLocks/>
              </p:cNvSpPr>
              <p:nvPr/>
            </p:nvSpPr>
            <p:spPr bwMode="auto">
              <a:xfrm>
                <a:off x="3580" y="2341"/>
                <a:ext cx="16" cy="24"/>
              </a:xfrm>
              <a:custGeom>
                <a:avLst/>
                <a:gdLst>
                  <a:gd name="T0" fmla="*/ 0 w 7"/>
                  <a:gd name="T1" fmla="*/ 3250 h 10"/>
                  <a:gd name="T2" fmla="*/ 1013 w 7"/>
                  <a:gd name="T3" fmla="*/ 4217 h 10"/>
                  <a:gd name="T4" fmla="*/ 2315 w 7"/>
                  <a:gd name="T5" fmla="*/ 1354 h 10"/>
                  <a:gd name="T6" fmla="*/ 1013 w 7"/>
                  <a:gd name="T7" fmla="*/ 403 h 10"/>
                  <a:gd name="T8" fmla="*/ 0 w 7"/>
                  <a:gd name="T9" fmla="*/ 3250 h 10"/>
                  <a:gd name="T10" fmla="*/ 0 60000 65536"/>
                  <a:gd name="T11" fmla="*/ 0 60000 65536"/>
                  <a:gd name="T12" fmla="*/ 0 60000 65536"/>
                  <a:gd name="T13" fmla="*/ 0 60000 65536"/>
                  <a:gd name="T14" fmla="*/ 0 60000 65536"/>
                  <a:gd name="T15" fmla="*/ 0 w 7"/>
                  <a:gd name="T16" fmla="*/ 0 h 10"/>
                  <a:gd name="T17" fmla="*/ 7 w 7"/>
                  <a:gd name="T18" fmla="*/ 10 h 10"/>
                </a:gdLst>
                <a:ahLst/>
                <a:cxnLst>
                  <a:cxn ang="T10">
                    <a:pos x="T0" y="T1"/>
                  </a:cxn>
                  <a:cxn ang="T11">
                    <a:pos x="T2" y="T3"/>
                  </a:cxn>
                  <a:cxn ang="T12">
                    <a:pos x="T4" y="T5"/>
                  </a:cxn>
                  <a:cxn ang="T13">
                    <a:pos x="T6" y="T7"/>
                  </a:cxn>
                  <a:cxn ang="T14">
                    <a:pos x="T8" y="T9"/>
                  </a:cxn>
                </a:cxnLst>
                <a:rect l="T15" t="T16" r="T17" b="T18"/>
                <a:pathLst>
                  <a:path w="7" h="10">
                    <a:moveTo>
                      <a:pt x="0" y="7"/>
                    </a:moveTo>
                    <a:cubicBezTo>
                      <a:pt x="0" y="9"/>
                      <a:pt x="2" y="10"/>
                      <a:pt x="3" y="9"/>
                    </a:cubicBezTo>
                    <a:cubicBezTo>
                      <a:pt x="5" y="8"/>
                      <a:pt x="7" y="5"/>
                      <a:pt x="7" y="3"/>
                    </a:cubicBezTo>
                    <a:cubicBezTo>
                      <a:pt x="7" y="1"/>
                      <a:pt x="5" y="0"/>
                      <a:pt x="3" y="1"/>
                    </a:cubicBezTo>
                    <a:cubicBezTo>
                      <a:pt x="2" y="2"/>
                      <a:pt x="0" y="5"/>
                      <a:pt x="0" y="7"/>
                    </a:cubicBezTo>
                    <a:close/>
                  </a:path>
                </a:pathLst>
              </a:custGeom>
              <a:solidFill>
                <a:srgbClr val="000000"/>
              </a:solidFill>
              <a:ln w="9525">
                <a:noFill/>
                <a:round/>
                <a:headEnd/>
                <a:tailEnd/>
              </a:ln>
            </p:spPr>
            <p:txBody>
              <a:bodyPr/>
              <a:lstStyle/>
              <a:p>
                <a:pPr defTabSz="457086"/>
                <a:endParaRPr lang="en-US" sz="1799">
                  <a:solidFill>
                    <a:prstClr val="black"/>
                  </a:solidFill>
                </a:endParaRPr>
              </a:p>
            </p:txBody>
          </p:sp>
        </p:grpSp>
        <p:grpSp>
          <p:nvGrpSpPr>
            <p:cNvPr id="10" name="Group 818"/>
            <p:cNvGrpSpPr>
              <a:grpSpLocks noChangeAspect="1"/>
            </p:cNvGrpSpPr>
            <p:nvPr/>
          </p:nvGrpSpPr>
          <p:grpSpPr bwMode="auto">
            <a:xfrm>
              <a:off x="432" y="3210"/>
              <a:ext cx="351" cy="575"/>
              <a:chOff x="4571" y="1752"/>
              <a:chExt cx="496" cy="812"/>
            </a:xfrm>
          </p:grpSpPr>
          <p:sp>
            <p:nvSpPr>
              <p:cNvPr id="278" name="AutoShape 819"/>
              <p:cNvSpPr>
                <a:spLocks noChangeAspect="1" noChangeArrowheads="1" noTextEdit="1"/>
              </p:cNvSpPr>
              <p:nvPr/>
            </p:nvSpPr>
            <p:spPr bwMode="auto">
              <a:xfrm>
                <a:off x="4571" y="1761"/>
                <a:ext cx="496" cy="801"/>
              </a:xfrm>
              <a:prstGeom prst="rect">
                <a:avLst/>
              </a:prstGeom>
              <a:noFill/>
              <a:ln w="9525">
                <a:noFill/>
                <a:miter lim="800000"/>
                <a:headEnd/>
                <a:tailEnd/>
              </a:ln>
            </p:spPr>
            <p:txBody>
              <a:bodyPr/>
              <a:lstStyle/>
              <a:p>
                <a:pPr defTabSz="457086"/>
                <a:endParaRPr lang="en-US" sz="1799">
                  <a:solidFill>
                    <a:prstClr val="black"/>
                  </a:solidFill>
                </a:endParaRPr>
              </a:p>
            </p:txBody>
          </p:sp>
          <p:sp>
            <p:nvSpPr>
              <p:cNvPr id="279" name="Freeform 820"/>
              <p:cNvSpPr>
                <a:spLocks noEditPoints="1"/>
              </p:cNvSpPr>
              <p:nvPr/>
            </p:nvSpPr>
            <p:spPr bwMode="auto">
              <a:xfrm>
                <a:off x="4573" y="1752"/>
                <a:ext cx="494" cy="812"/>
              </a:xfrm>
              <a:custGeom>
                <a:avLst/>
                <a:gdLst>
                  <a:gd name="T0" fmla="*/ 63449 w 209"/>
                  <a:gd name="T1" fmla="*/ 60015 h 344"/>
                  <a:gd name="T2" fmla="*/ 47448 w 209"/>
                  <a:gd name="T3" fmla="*/ 4473 h 344"/>
                  <a:gd name="T4" fmla="*/ 23001 w 209"/>
                  <a:gd name="T5" fmla="*/ 6574 h 344"/>
                  <a:gd name="T6" fmla="*/ 23001 w 209"/>
                  <a:gd name="T7" fmla="*/ 6574 h 344"/>
                  <a:gd name="T8" fmla="*/ 23918 w 209"/>
                  <a:gd name="T9" fmla="*/ 9010 h 344"/>
                  <a:gd name="T10" fmla="*/ 22660 w 209"/>
                  <a:gd name="T11" fmla="*/ 8129 h 344"/>
                  <a:gd name="T12" fmla="*/ 15699 w 209"/>
                  <a:gd name="T13" fmla="*/ 22505 h 344"/>
                  <a:gd name="T14" fmla="*/ 25974 w 209"/>
                  <a:gd name="T15" fmla="*/ 49449 h 344"/>
                  <a:gd name="T16" fmla="*/ 21100 w 209"/>
                  <a:gd name="T17" fmla="*/ 50703 h 344"/>
                  <a:gd name="T18" fmla="*/ 15699 w 209"/>
                  <a:gd name="T19" fmla="*/ 55171 h 344"/>
                  <a:gd name="T20" fmla="*/ 15201 w 209"/>
                  <a:gd name="T21" fmla="*/ 56727 h 344"/>
                  <a:gd name="T22" fmla="*/ 13955 w 209"/>
                  <a:gd name="T23" fmla="*/ 56436 h 344"/>
                  <a:gd name="T24" fmla="*/ 0 w 209"/>
                  <a:gd name="T25" fmla="*/ 95117 h 344"/>
                  <a:gd name="T26" fmla="*/ 77371 w 209"/>
                  <a:gd name="T27" fmla="*/ 140108 h 344"/>
                  <a:gd name="T28" fmla="*/ 85266 w 209"/>
                  <a:gd name="T29" fmla="*/ 136281 h 344"/>
                  <a:gd name="T30" fmla="*/ 57403 w 209"/>
                  <a:gd name="T31" fmla="*/ 61563 h 344"/>
                  <a:gd name="T32" fmla="*/ 57403 w 209"/>
                  <a:gd name="T33" fmla="*/ 63301 h 344"/>
                  <a:gd name="T34" fmla="*/ 77371 w 209"/>
                  <a:gd name="T35" fmla="*/ 138059 h 344"/>
                  <a:gd name="T36" fmla="*/ 1558 w 209"/>
                  <a:gd name="T37" fmla="*/ 94246 h 344"/>
                  <a:gd name="T38" fmla="*/ 15699 w 209"/>
                  <a:gd name="T39" fmla="*/ 56727 h 344"/>
                  <a:gd name="T40" fmla="*/ 14447 w 209"/>
                  <a:gd name="T41" fmla="*/ 54671 h 344"/>
                  <a:gd name="T42" fmla="*/ 13955 w 209"/>
                  <a:gd name="T43" fmla="*/ 54671 h 344"/>
                  <a:gd name="T44" fmla="*/ 15201 w 209"/>
                  <a:gd name="T45" fmla="*/ 56727 h 344"/>
                  <a:gd name="T46" fmla="*/ 27213 w 209"/>
                  <a:gd name="T47" fmla="*/ 51005 h 344"/>
                  <a:gd name="T48" fmla="*/ 28130 w 209"/>
                  <a:gd name="T49" fmla="*/ 48954 h 344"/>
                  <a:gd name="T50" fmla="*/ 24286 w 209"/>
                  <a:gd name="T51" fmla="*/ 9010 h 344"/>
                  <a:gd name="T52" fmla="*/ 23001 w 209"/>
                  <a:gd name="T53" fmla="*/ 6574 h 344"/>
                  <a:gd name="T54" fmla="*/ 24286 w 209"/>
                  <a:gd name="T55" fmla="*/ 9010 h 344"/>
                  <a:gd name="T56" fmla="*/ 24286 w 209"/>
                  <a:gd name="T57" fmla="*/ 8670 h 344"/>
                  <a:gd name="T58" fmla="*/ 46193 w 209"/>
                  <a:gd name="T59" fmla="*/ 6574 h 344"/>
                  <a:gd name="T60" fmla="*/ 62265 w 209"/>
                  <a:gd name="T61" fmla="*/ 57964 h 344"/>
                  <a:gd name="T62" fmla="*/ 55621 w 209"/>
                  <a:gd name="T63" fmla="*/ 62432 h 344"/>
                  <a:gd name="T64" fmla="*/ 83746 w 209"/>
                  <a:gd name="T65" fmla="*/ 135139 h 34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09"/>
                  <a:gd name="T100" fmla="*/ 0 h 344"/>
                  <a:gd name="T101" fmla="*/ 209 w 209"/>
                  <a:gd name="T102" fmla="*/ 344 h 34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09" h="344">
                    <a:moveTo>
                      <a:pt x="139" y="155"/>
                    </a:moveTo>
                    <a:cubicBezTo>
                      <a:pt x="154" y="147"/>
                      <a:pt x="154" y="147"/>
                      <a:pt x="154" y="147"/>
                    </a:cubicBezTo>
                    <a:cubicBezTo>
                      <a:pt x="165" y="140"/>
                      <a:pt x="171" y="127"/>
                      <a:pt x="171" y="109"/>
                    </a:cubicBezTo>
                    <a:cubicBezTo>
                      <a:pt x="171" y="73"/>
                      <a:pt x="146" y="29"/>
                      <a:pt x="115" y="11"/>
                    </a:cubicBezTo>
                    <a:cubicBezTo>
                      <a:pt x="99" y="2"/>
                      <a:pt x="84" y="0"/>
                      <a:pt x="72" y="7"/>
                    </a:cubicBezTo>
                    <a:cubicBezTo>
                      <a:pt x="72" y="7"/>
                      <a:pt x="56" y="16"/>
                      <a:pt x="56" y="16"/>
                    </a:cubicBezTo>
                    <a:cubicBezTo>
                      <a:pt x="56" y="17"/>
                      <a:pt x="56" y="17"/>
                      <a:pt x="55" y="17"/>
                    </a:cubicBezTo>
                    <a:cubicBezTo>
                      <a:pt x="56" y="17"/>
                      <a:pt x="56" y="17"/>
                      <a:pt x="56" y="16"/>
                    </a:cubicBezTo>
                    <a:cubicBezTo>
                      <a:pt x="55" y="17"/>
                      <a:pt x="54" y="19"/>
                      <a:pt x="55" y="20"/>
                    </a:cubicBezTo>
                    <a:cubicBezTo>
                      <a:pt x="55" y="22"/>
                      <a:pt x="57" y="22"/>
                      <a:pt x="58" y="22"/>
                    </a:cubicBezTo>
                    <a:cubicBezTo>
                      <a:pt x="59" y="22"/>
                      <a:pt x="59" y="22"/>
                      <a:pt x="59" y="22"/>
                    </a:cubicBezTo>
                    <a:cubicBezTo>
                      <a:pt x="57" y="22"/>
                      <a:pt x="56" y="22"/>
                      <a:pt x="55" y="20"/>
                    </a:cubicBezTo>
                    <a:cubicBezTo>
                      <a:pt x="54" y="19"/>
                      <a:pt x="55" y="17"/>
                      <a:pt x="56" y="16"/>
                    </a:cubicBezTo>
                    <a:cubicBezTo>
                      <a:pt x="45" y="23"/>
                      <a:pt x="38" y="37"/>
                      <a:pt x="38" y="55"/>
                    </a:cubicBezTo>
                    <a:cubicBezTo>
                      <a:pt x="38" y="77"/>
                      <a:pt x="48" y="103"/>
                      <a:pt x="64" y="124"/>
                    </a:cubicBezTo>
                    <a:cubicBezTo>
                      <a:pt x="63" y="123"/>
                      <a:pt x="63" y="122"/>
                      <a:pt x="63" y="121"/>
                    </a:cubicBezTo>
                    <a:cubicBezTo>
                      <a:pt x="64" y="120"/>
                      <a:pt x="65" y="119"/>
                      <a:pt x="66" y="119"/>
                    </a:cubicBezTo>
                    <a:cubicBezTo>
                      <a:pt x="60" y="120"/>
                      <a:pt x="55" y="122"/>
                      <a:pt x="51" y="124"/>
                    </a:cubicBezTo>
                    <a:cubicBezTo>
                      <a:pt x="34" y="134"/>
                      <a:pt x="34" y="134"/>
                      <a:pt x="34" y="134"/>
                    </a:cubicBezTo>
                    <a:cubicBezTo>
                      <a:pt x="36" y="133"/>
                      <a:pt x="37" y="134"/>
                      <a:pt x="38" y="135"/>
                    </a:cubicBezTo>
                    <a:cubicBezTo>
                      <a:pt x="39" y="136"/>
                      <a:pt x="38" y="138"/>
                      <a:pt x="37" y="139"/>
                    </a:cubicBezTo>
                    <a:cubicBezTo>
                      <a:pt x="37" y="139"/>
                      <a:pt x="37" y="139"/>
                      <a:pt x="37" y="139"/>
                    </a:cubicBezTo>
                    <a:cubicBezTo>
                      <a:pt x="37" y="139"/>
                      <a:pt x="37" y="139"/>
                      <a:pt x="38" y="139"/>
                    </a:cubicBezTo>
                    <a:cubicBezTo>
                      <a:pt x="36" y="140"/>
                      <a:pt x="34" y="139"/>
                      <a:pt x="34" y="138"/>
                    </a:cubicBezTo>
                    <a:cubicBezTo>
                      <a:pt x="33" y="136"/>
                      <a:pt x="33" y="134"/>
                      <a:pt x="35" y="134"/>
                    </a:cubicBezTo>
                    <a:cubicBezTo>
                      <a:pt x="12" y="146"/>
                      <a:pt x="0" y="181"/>
                      <a:pt x="0" y="233"/>
                    </a:cubicBezTo>
                    <a:cubicBezTo>
                      <a:pt x="0" y="234"/>
                      <a:pt x="0" y="235"/>
                      <a:pt x="1" y="236"/>
                    </a:cubicBezTo>
                    <a:cubicBezTo>
                      <a:pt x="188" y="343"/>
                      <a:pt x="188" y="343"/>
                      <a:pt x="188" y="343"/>
                    </a:cubicBezTo>
                    <a:cubicBezTo>
                      <a:pt x="189" y="344"/>
                      <a:pt x="190" y="344"/>
                      <a:pt x="191" y="343"/>
                    </a:cubicBezTo>
                    <a:cubicBezTo>
                      <a:pt x="207" y="334"/>
                      <a:pt x="207" y="334"/>
                      <a:pt x="207" y="334"/>
                    </a:cubicBezTo>
                    <a:cubicBezTo>
                      <a:pt x="208" y="333"/>
                      <a:pt x="208" y="332"/>
                      <a:pt x="208" y="331"/>
                    </a:cubicBezTo>
                    <a:cubicBezTo>
                      <a:pt x="209" y="255"/>
                      <a:pt x="183" y="189"/>
                      <a:pt x="139" y="151"/>
                    </a:cubicBezTo>
                    <a:cubicBezTo>
                      <a:pt x="140" y="151"/>
                      <a:pt x="140" y="152"/>
                      <a:pt x="140" y="153"/>
                    </a:cubicBezTo>
                    <a:cubicBezTo>
                      <a:pt x="140" y="154"/>
                      <a:pt x="140" y="155"/>
                      <a:pt x="139" y="155"/>
                    </a:cubicBezTo>
                    <a:close/>
                    <a:moveTo>
                      <a:pt x="204" y="329"/>
                    </a:moveTo>
                    <a:cubicBezTo>
                      <a:pt x="188" y="338"/>
                      <a:pt x="188" y="338"/>
                      <a:pt x="188" y="338"/>
                    </a:cubicBezTo>
                    <a:cubicBezTo>
                      <a:pt x="189" y="338"/>
                      <a:pt x="190" y="338"/>
                      <a:pt x="191" y="338"/>
                    </a:cubicBezTo>
                    <a:cubicBezTo>
                      <a:pt x="4" y="231"/>
                      <a:pt x="4" y="231"/>
                      <a:pt x="4" y="231"/>
                    </a:cubicBezTo>
                    <a:cubicBezTo>
                      <a:pt x="5" y="231"/>
                      <a:pt x="6" y="232"/>
                      <a:pt x="6" y="233"/>
                    </a:cubicBezTo>
                    <a:cubicBezTo>
                      <a:pt x="6" y="184"/>
                      <a:pt x="17" y="150"/>
                      <a:pt x="38" y="139"/>
                    </a:cubicBezTo>
                    <a:cubicBezTo>
                      <a:pt x="39" y="138"/>
                      <a:pt x="40" y="136"/>
                      <a:pt x="39" y="135"/>
                    </a:cubicBezTo>
                    <a:cubicBezTo>
                      <a:pt x="38" y="133"/>
                      <a:pt x="36" y="133"/>
                      <a:pt x="35" y="134"/>
                    </a:cubicBezTo>
                    <a:cubicBezTo>
                      <a:pt x="35" y="134"/>
                      <a:pt x="35" y="134"/>
                      <a:pt x="35" y="134"/>
                    </a:cubicBezTo>
                    <a:cubicBezTo>
                      <a:pt x="35" y="134"/>
                      <a:pt x="34" y="134"/>
                      <a:pt x="34" y="134"/>
                    </a:cubicBezTo>
                    <a:cubicBezTo>
                      <a:pt x="33" y="135"/>
                      <a:pt x="32" y="137"/>
                      <a:pt x="33" y="138"/>
                    </a:cubicBezTo>
                    <a:cubicBezTo>
                      <a:pt x="34" y="139"/>
                      <a:pt x="36" y="140"/>
                      <a:pt x="37" y="139"/>
                    </a:cubicBezTo>
                    <a:cubicBezTo>
                      <a:pt x="53" y="129"/>
                      <a:pt x="53" y="129"/>
                      <a:pt x="53" y="129"/>
                    </a:cubicBezTo>
                    <a:cubicBezTo>
                      <a:pt x="57" y="127"/>
                      <a:pt x="62" y="126"/>
                      <a:pt x="66" y="125"/>
                    </a:cubicBezTo>
                    <a:cubicBezTo>
                      <a:pt x="68" y="125"/>
                      <a:pt x="68" y="124"/>
                      <a:pt x="69" y="123"/>
                    </a:cubicBezTo>
                    <a:cubicBezTo>
                      <a:pt x="69" y="122"/>
                      <a:pt x="69" y="121"/>
                      <a:pt x="68" y="120"/>
                    </a:cubicBezTo>
                    <a:cubicBezTo>
                      <a:pt x="53" y="100"/>
                      <a:pt x="44" y="75"/>
                      <a:pt x="44" y="55"/>
                    </a:cubicBezTo>
                    <a:cubicBezTo>
                      <a:pt x="44" y="39"/>
                      <a:pt x="49" y="27"/>
                      <a:pt x="59" y="22"/>
                    </a:cubicBezTo>
                    <a:cubicBezTo>
                      <a:pt x="60" y="21"/>
                      <a:pt x="61" y="19"/>
                      <a:pt x="60" y="18"/>
                    </a:cubicBezTo>
                    <a:cubicBezTo>
                      <a:pt x="59" y="16"/>
                      <a:pt x="57" y="16"/>
                      <a:pt x="56" y="16"/>
                    </a:cubicBezTo>
                    <a:cubicBezTo>
                      <a:pt x="57" y="16"/>
                      <a:pt x="59" y="16"/>
                      <a:pt x="60" y="18"/>
                    </a:cubicBezTo>
                    <a:cubicBezTo>
                      <a:pt x="61" y="19"/>
                      <a:pt x="60" y="21"/>
                      <a:pt x="59" y="22"/>
                    </a:cubicBezTo>
                    <a:cubicBezTo>
                      <a:pt x="59" y="21"/>
                      <a:pt x="59" y="21"/>
                      <a:pt x="60" y="21"/>
                    </a:cubicBezTo>
                    <a:cubicBezTo>
                      <a:pt x="59" y="21"/>
                      <a:pt x="59" y="21"/>
                      <a:pt x="59" y="21"/>
                    </a:cubicBezTo>
                    <a:cubicBezTo>
                      <a:pt x="59" y="21"/>
                      <a:pt x="75" y="12"/>
                      <a:pt x="75" y="12"/>
                    </a:cubicBezTo>
                    <a:cubicBezTo>
                      <a:pt x="85" y="6"/>
                      <a:pt x="98" y="8"/>
                      <a:pt x="112" y="16"/>
                    </a:cubicBezTo>
                    <a:cubicBezTo>
                      <a:pt x="141" y="33"/>
                      <a:pt x="165" y="75"/>
                      <a:pt x="165" y="109"/>
                    </a:cubicBezTo>
                    <a:cubicBezTo>
                      <a:pt x="165" y="125"/>
                      <a:pt x="160" y="136"/>
                      <a:pt x="151" y="142"/>
                    </a:cubicBezTo>
                    <a:cubicBezTo>
                      <a:pt x="151" y="142"/>
                      <a:pt x="136" y="150"/>
                      <a:pt x="136" y="150"/>
                    </a:cubicBezTo>
                    <a:cubicBezTo>
                      <a:pt x="135" y="151"/>
                      <a:pt x="135" y="152"/>
                      <a:pt x="135" y="153"/>
                    </a:cubicBezTo>
                    <a:cubicBezTo>
                      <a:pt x="134" y="154"/>
                      <a:pt x="135" y="154"/>
                      <a:pt x="136" y="155"/>
                    </a:cubicBezTo>
                    <a:cubicBezTo>
                      <a:pt x="178" y="192"/>
                      <a:pt x="203" y="257"/>
                      <a:pt x="203" y="331"/>
                    </a:cubicBezTo>
                    <a:cubicBezTo>
                      <a:pt x="203" y="330"/>
                      <a:pt x="203" y="329"/>
                      <a:pt x="204" y="329"/>
                    </a:cubicBezTo>
                    <a:close/>
                  </a:path>
                </a:pathLst>
              </a:custGeom>
              <a:solidFill>
                <a:srgbClr val="525151"/>
              </a:solidFill>
              <a:ln w="9525">
                <a:noFill/>
                <a:round/>
                <a:headEnd/>
                <a:tailEnd/>
              </a:ln>
            </p:spPr>
            <p:txBody>
              <a:bodyPr/>
              <a:lstStyle/>
              <a:p>
                <a:pPr defTabSz="457086"/>
                <a:endParaRPr lang="en-US" sz="1799">
                  <a:solidFill>
                    <a:prstClr val="black"/>
                  </a:solidFill>
                </a:endParaRPr>
              </a:p>
            </p:txBody>
          </p:sp>
          <p:sp>
            <p:nvSpPr>
              <p:cNvPr id="280" name="Freeform 821"/>
              <p:cNvSpPr>
                <a:spLocks/>
              </p:cNvSpPr>
              <p:nvPr/>
            </p:nvSpPr>
            <p:spPr bwMode="auto">
              <a:xfrm>
                <a:off x="4658" y="2035"/>
                <a:ext cx="137" cy="38"/>
              </a:xfrm>
              <a:custGeom>
                <a:avLst/>
                <a:gdLst>
                  <a:gd name="T0" fmla="*/ 0 w 58"/>
                  <a:gd name="T1" fmla="*/ 6809 h 16"/>
                  <a:gd name="T2" fmla="*/ 6628 w 58"/>
                  <a:gd name="T3" fmla="*/ 3028 h 16"/>
                  <a:gd name="T4" fmla="*/ 23812 w 58"/>
                  <a:gd name="T5" fmla="*/ 2477 h 16"/>
                  <a:gd name="T6" fmla="*/ 17212 w 58"/>
                  <a:gd name="T7" fmla="*/ 6809 h 16"/>
                  <a:gd name="T8" fmla="*/ 0 w 58"/>
                  <a:gd name="T9" fmla="*/ 6809 h 16"/>
                  <a:gd name="T10" fmla="*/ 0 60000 65536"/>
                  <a:gd name="T11" fmla="*/ 0 60000 65536"/>
                  <a:gd name="T12" fmla="*/ 0 60000 65536"/>
                  <a:gd name="T13" fmla="*/ 0 60000 65536"/>
                  <a:gd name="T14" fmla="*/ 0 60000 65536"/>
                  <a:gd name="T15" fmla="*/ 0 w 58"/>
                  <a:gd name="T16" fmla="*/ 0 h 16"/>
                  <a:gd name="T17" fmla="*/ 58 w 58"/>
                  <a:gd name="T18" fmla="*/ 16 h 16"/>
                </a:gdLst>
                <a:ahLst/>
                <a:cxnLst>
                  <a:cxn ang="T10">
                    <a:pos x="T0" y="T1"/>
                  </a:cxn>
                  <a:cxn ang="T11">
                    <a:pos x="T2" y="T3"/>
                  </a:cxn>
                  <a:cxn ang="T12">
                    <a:pos x="T4" y="T5"/>
                  </a:cxn>
                  <a:cxn ang="T13">
                    <a:pos x="T6" y="T7"/>
                  </a:cxn>
                  <a:cxn ang="T14">
                    <a:pos x="T8" y="T9"/>
                  </a:cxn>
                </a:cxnLst>
                <a:rect l="T15" t="T16" r="T17" b="T18"/>
                <a:pathLst>
                  <a:path w="58" h="16">
                    <a:moveTo>
                      <a:pt x="0" y="16"/>
                    </a:moveTo>
                    <a:cubicBezTo>
                      <a:pt x="5" y="13"/>
                      <a:pt x="11" y="10"/>
                      <a:pt x="16" y="7"/>
                    </a:cubicBezTo>
                    <a:cubicBezTo>
                      <a:pt x="27" y="1"/>
                      <a:pt x="41" y="0"/>
                      <a:pt x="58" y="6"/>
                    </a:cubicBezTo>
                    <a:cubicBezTo>
                      <a:pt x="42" y="16"/>
                      <a:pt x="42" y="16"/>
                      <a:pt x="42" y="16"/>
                    </a:cubicBezTo>
                    <a:cubicBezTo>
                      <a:pt x="25" y="9"/>
                      <a:pt x="11" y="10"/>
                      <a:pt x="0" y="16"/>
                    </a:cubicBezTo>
                    <a:close/>
                  </a:path>
                </a:pathLst>
              </a:custGeom>
              <a:solidFill>
                <a:srgbClr val="2170AB"/>
              </a:solidFill>
              <a:ln w="9525">
                <a:noFill/>
                <a:round/>
                <a:headEnd/>
                <a:tailEnd/>
              </a:ln>
            </p:spPr>
            <p:txBody>
              <a:bodyPr/>
              <a:lstStyle/>
              <a:p>
                <a:pPr defTabSz="457086"/>
                <a:endParaRPr lang="en-US" sz="1799">
                  <a:solidFill>
                    <a:prstClr val="black"/>
                  </a:solidFill>
                </a:endParaRPr>
              </a:p>
            </p:txBody>
          </p:sp>
          <p:sp>
            <p:nvSpPr>
              <p:cNvPr id="281" name="Freeform 822"/>
              <p:cNvSpPr>
                <a:spLocks/>
              </p:cNvSpPr>
              <p:nvPr/>
            </p:nvSpPr>
            <p:spPr bwMode="auto">
              <a:xfrm>
                <a:off x="4845" y="2101"/>
                <a:ext cx="215" cy="456"/>
              </a:xfrm>
              <a:custGeom>
                <a:avLst/>
                <a:gdLst>
                  <a:gd name="T0" fmla="*/ 0 w 91"/>
                  <a:gd name="T1" fmla="*/ 3679 h 193"/>
                  <a:gd name="T2" fmla="*/ 6632 w 91"/>
                  <a:gd name="T3" fmla="*/ 0 h 193"/>
                  <a:gd name="T4" fmla="*/ 37389 w 91"/>
                  <a:gd name="T5" fmla="*/ 75167 h 193"/>
                  <a:gd name="T6" fmla="*/ 30412 w 91"/>
                  <a:gd name="T7" fmla="*/ 79309 h 193"/>
                  <a:gd name="T8" fmla="*/ 0 w 91"/>
                  <a:gd name="T9" fmla="*/ 3679 h 193"/>
                  <a:gd name="T10" fmla="*/ 0 60000 65536"/>
                  <a:gd name="T11" fmla="*/ 0 60000 65536"/>
                  <a:gd name="T12" fmla="*/ 0 60000 65536"/>
                  <a:gd name="T13" fmla="*/ 0 60000 65536"/>
                  <a:gd name="T14" fmla="*/ 0 60000 65536"/>
                  <a:gd name="T15" fmla="*/ 0 w 91"/>
                  <a:gd name="T16" fmla="*/ 0 h 193"/>
                  <a:gd name="T17" fmla="*/ 91 w 91"/>
                  <a:gd name="T18" fmla="*/ 193 h 193"/>
                </a:gdLst>
                <a:ahLst/>
                <a:cxnLst>
                  <a:cxn ang="T10">
                    <a:pos x="T0" y="T1"/>
                  </a:cxn>
                  <a:cxn ang="T11">
                    <a:pos x="T2" y="T3"/>
                  </a:cxn>
                  <a:cxn ang="T12">
                    <a:pos x="T4" y="T5"/>
                  </a:cxn>
                  <a:cxn ang="T13">
                    <a:pos x="T6" y="T7"/>
                  </a:cxn>
                  <a:cxn ang="T14">
                    <a:pos x="T8" y="T9"/>
                  </a:cxn>
                </a:cxnLst>
                <a:rect l="T15" t="T16" r="T17" b="T18"/>
                <a:pathLst>
                  <a:path w="91" h="193">
                    <a:moveTo>
                      <a:pt x="0" y="9"/>
                    </a:moveTo>
                    <a:cubicBezTo>
                      <a:pt x="16" y="0"/>
                      <a:pt x="16" y="0"/>
                      <a:pt x="16" y="0"/>
                    </a:cubicBezTo>
                    <a:cubicBezTo>
                      <a:pt x="69" y="41"/>
                      <a:pt x="91" y="114"/>
                      <a:pt x="91" y="183"/>
                    </a:cubicBezTo>
                    <a:cubicBezTo>
                      <a:pt x="74" y="193"/>
                      <a:pt x="74" y="193"/>
                      <a:pt x="74" y="193"/>
                    </a:cubicBezTo>
                    <a:cubicBezTo>
                      <a:pt x="74" y="124"/>
                      <a:pt x="53" y="50"/>
                      <a:pt x="0" y="9"/>
                    </a:cubicBezTo>
                    <a:close/>
                  </a:path>
                </a:pathLst>
              </a:custGeom>
              <a:solidFill>
                <a:srgbClr val="094B89"/>
              </a:solidFill>
              <a:ln w="9525">
                <a:noFill/>
                <a:round/>
                <a:headEnd/>
                <a:tailEnd/>
              </a:ln>
            </p:spPr>
            <p:txBody>
              <a:bodyPr/>
              <a:lstStyle/>
              <a:p>
                <a:pPr defTabSz="457086"/>
                <a:endParaRPr lang="en-US" sz="1799">
                  <a:solidFill>
                    <a:prstClr val="black"/>
                  </a:solidFill>
                </a:endParaRPr>
              </a:p>
            </p:txBody>
          </p:sp>
          <p:sp>
            <p:nvSpPr>
              <p:cNvPr id="282" name="Freeform 823"/>
              <p:cNvSpPr>
                <a:spLocks/>
              </p:cNvSpPr>
              <p:nvPr/>
            </p:nvSpPr>
            <p:spPr bwMode="auto">
              <a:xfrm>
                <a:off x="4708" y="1761"/>
                <a:ext cx="262" cy="354"/>
              </a:xfrm>
              <a:custGeom>
                <a:avLst/>
                <a:gdLst>
                  <a:gd name="T0" fmla="*/ 22841 w 111"/>
                  <a:gd name="T1" fmla="*/ 3653 h 150"/>
                  <a:gd name="T2" fmla="*/ 6892 w 111"/>
                  <a:gd name="T3" fmla="*/ 2417 h 150"/>
                  <a:gd name="T4" fmla="*/ 0 w 111"/>
                  <a:gd name="T5" fmla="*/ 6086 h 150"/>
                  <a:gd name="T6" fmla="*/ 16268 w 111"/>
                  <a:gd name="T7" fmla="*/ 7753 h 150"/>
                  <a:gd name="T8" fmla="*/ 38764 w 111"/>
                  <a:gd name="T9" fmla="*/ 46506 h 150"/>
                  <a:gd name="T10" fmla="*/ 32153 w 111"/>
                  <a:gd name="T11" fmla="*/ 61148 h 150"/>
                  <a:gd name="T12" fmla="*/ 38764 w 111"/>
                  <a:gd name="T13" fmla="*/ 57022 h 150"/>
                  <a:gd name="T14" fmla="*/ 45288 w 111"/>
                  <a:gd name="T15" fmla="*/ 42836 h 150"/>
                  <a:gd name="T16" fmla="*/ 22841 w 111"/>
                  <a:gd name="T17" fmla="*/ 3653 h 1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1"/>
                  <a:gd name="T28" fmla="*/ 0 h 150"/>
                  <a:gd name="T29" fmla="*/ 111 w 111"/>
                  <a:gd name="T30" fmla="*/ 150 h 1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1" h="150">
                    <a:moveTo>
                      <a:pt x="56" y="9"/>
                    </a:moveTo>
                    <a:cubicBezTo>
                      <a:pt x="41" y="0"/>
                      <a:pt x="27" y="0"/>
                      <a:pt x="17" y="6"/>
                    </a:cubicBezTo>
                    <a:cubicBezTo>
                      <a:pt x="0" y="15"/>
                      <a:pt x="0" y="15"/>
                      <a:pt x="0" y="15"/>
                    </a:cubicBezTo>
                    <a:cubicBezTo>
                      <a:pt x="10" y="9"/>
                      <a:pt x="24" y="10"/>
                      <a:pt x="40" y="19"/>
                    </a:cubicBezTo>
                    <a:cubicBezTo>
                      <a:pt x="70" y="37"/>
                      <a:pt x="95" y="79"/>
                      <a:pt x="95" y="114"/>
                    </a:cubicBezTo>
                    <a:cubicBezTo>
                      <a:pt x="95" y="132"/>
                      <a:pt x="89" y="144"/>
                      <a:pt x="79" y="150"/>
                    </a:cubicBezTo>
                    <a:cubicBezTo>
                      <a:pt x="95" y="140"/>
                      <a:pt x="95" y="140"/>
                      <a:pt x="95" y="140"/>
                    </a:cubicBezTo>
                    <a:cubicBezTo>
                      <a:pt x="105" y="135"/>
                      <a:pt x="111" y="122"/>
                      <a:pt x="111" y="105"/>
                    </a:cubicBezTo>
                    <a:cubicBezTo>
                      <a:pt x="111" y="70"/>
                      <a:pt x="87" y="27"/>
                      <a:pt x="56" y="9"/>
                    </a:cubicBezTo>
                    <a:close/>
                  </a:path>
                </a:pathLst>
              </a:custGeom>
              <a:solidFill>
                <a:srgbClr val="E0F0F6"/>
              </a:solidFill>
              <a:ln w="9525">
                <a:noFill/>
                <a:round/>
                <a:headEnd/>
                <a:tailEnd/>
              </a:ln>
            </p:spPr>
            <p:txBody>
              <a:bodyPr/>
              <a:lstStyle/>
              <a:p>
                <a:pPr defTabSz="457086"/>
                <a:endParaRPr lang="en-US" sz="1799">
                  <a:solidFill>
                    <a:prstClr val="black"/>
                  </a:solidFill>
                </a:endParaRPr>
              </a:p>
            </p:txBody>
          </p:sp>
          <p:sp>
            <p:nvSpPr>
              <p:cNvPr id="283" name="Freeform 824"/>
              <p:cNvSpPr>
                <a:spLocks/>
              </p:cNvSpPr>
              <p:nvPr/>
            </p:nvSpPr>
            <p:spPr bwMode="auto">
              <a:xfrm>
                <a:off x="4580" y="1763"/>
                <a:ext cx="440" cy="794"/>
              </a:xfrm>
              <a:custGeom>
                <a:avLst/>
                <a:gdLst>
                  <a:gd name="T0" fmla="*/ 38893 w 186"/>
                  <a:gd name="T1" fmla="*/ 7522 h 336"/>
                  <a:gd name="T2" fmla="*/ 61730 w 186"/>
                  <a:gd name="T3" fmla="*/ 46489 h 336"/>
                  <a:gd name="T4" fmla="*/ 46437 w 186"/>
                  <a:gd name="T5" fmla="*/ 62499 h 336"/>
                  <a:gd name="T6" fmla="*/ 77125 w 186"/>
                  <a:gd name="T7" fmla="*/ 138243 h 336"/>
                  <a:gd name="T8" fmla="*/ 0 w 186"/>
                  <a:gd name="T9" fmla="*/ 93888 h 336"/>
                  <a:gd name="T10" fmla="*/ 31029 w 186"/>
                  <a:gd name="T11" fmla="*/ 54011 h 336"/>
                  <a:gd name="T12" fmla="*/ 15781 w 186"/>
                  <a:gd name="T13" fmla="*/ 20545 h 336"/>
                  <a:gd name="T14" fmla="*/ 38893 w 186"/>
                  <a:gd name="T15" fmla="*/ 7522 h 336"/>
                  <a:gd name="T16" fmla="*/ 0 60000 65536"/>
                  <a:gd name="T17" fmla="*/ 0 60000 65536"/>
                  <a:gd name="T18" fmla="*/ 0 60000 65536"/>
                  <a:gd name="T19" fmla="*/ 0 60000 65536"/>
                  <a:gd name="T20" fmla="*/ 0 60000 65536"/>
                  <a:gd name="T21" fmla="*/ 0 60000 65536"/>
                  <a:gd name="T22" fmla="*/ 0 60000 65536"/>
                  <a:gd name="T23" fmla="*/ 0 60000 65536"/>
                  <a:gd name="T24" fmla="*/ 0 w 186"/>
                  <a:gd name="T25" fmla="*/ 0 h 336"/>
                  <a:gd name="T26" fmla="*/ 186 w 186"/>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6" h="336">
                    <a:moveTo>
                      <a:pt x="94" y="18"/>
                    </a:moveTo>
                    <a:cubicBezTo>
                      <a:pt x="124" y="36"/>
                      <a:pt x="149" y="78"/>
                      <a:pt x="149" y="113"/>
                    </a:cubicBezTo>
                    <a:cubicBezTo>
                      <a:pt x="149" y="141"/>
                      <a:pt x="133" y="156"/>
                      <a:pt x="112" y="152"/>
                    </a:cubicBezTo>
                    <a:cubicBezTo>
                      <a:pt x="165" y="193"/>
                      <a:pt x="186" y="267"/>
                      <a:pt x="186" y="336"/>
                    </a:cubicBezTo>
                    <a:cubicBezTo>
                      <a:pt x="0" y="228"/>
                      <a:pt x="0" y="228"/>
                      <a:pt x="0" y="228"/>
                    </a:cubicBezTo>
                    <a:cubicBezTo>
                      <a:pt x="0" y="159"/>
                      <a:pt x="22" y="111"/>
                      <a:pt x="75" y="131"/>
                    </a:cubicBezTo>
                    <a:cubicBezTo>
                      <a:pt x="54" y="110"/>
                      <a:pt x="38" y="77"/>
                      <a:pt x="38" y="50"/>
                    </a:cubicBezTo>
                    <a:cubicBezTo>
                      <a:pt x="38" y="14"/>
                      <a:pt x="63" y="0"/>
                      <a:pt x="94" y="18"/>
                    </a:cubicBezTo>
                    <a:close/>
                  </a:path>
                </a:pathLst>
              </a:custGeom>
              <a:solidFill>
                <a:srgbClr val="94BACF"/>
              </a:solidFill>
              <a:ln w="9525">
                <a:noFill/>
                <a:round/>
                <a:headEnd/>
                <a:tailEnd/>
              </a:ln>
            </p:spPr>
            <p:txBody>
              <a:bodyPr/>
              <a:lstStyle/>
              <a:p>
                <a:pPr defTabSz="457086"/>
                <a:endParaRPr lang="en-US" sz="1799">
                  <a:solidFill>
                    <a:prstClr val="black"/>
                  </a:solidFill>
                </a:endParaRPr>
              </a:p>
            </p:txBody>
          </p:sp>
          <p:sp>
            <p:nvSpPr>
              <p:cNvPr id="284" name="Freeform 825"/>
              <p:cNvSpPr>
                <a:spLocks/>
              </p:cNvSpPr>
              <p:nvPr/>
            </p:nvSpPr>
            <p:spPr bwMode="auto">
              <a:xfrm>
                <a:off x="4734" y="1974"/>
                <a:ext cx="144" cy="104"/>
              </a:xfrm>
              <a:custGeom>
                <a:avLst/>
                <a:gdLst>
                  <a:gd name="T0" fmla="*/ 23668 w 61"/>
                  <a:gd name="T1" fmla="*/ 13269 h 44"/>
                  <a:gd name="T2" fmla="*/ 24558 w 61"/>
                  <a:gd name="T3" fmla="*/ 13577 h 44"/>
                  <a:gd name="T4" fmla="*/ 24558 w 61"/>
                  <a:gd name="T5" fmla="*/ 15699 h 44"/>
                  <a:gd name="T6" fmla="*/ 12606 w 61"/>
                  <a:gd name="T7" fmla="*/ 15201 h 44"/>
                  <a:gd name="T8" fmla="*/ 368 w 61"/>
                  <a:gd name="T9" fmla="*/ 1558 h 44"/>
                  <a:gd name="T10" fmla="*/ 869 w 61"/>
                  <a:gd name="T11" fmla="*/ 0 h 44"/>
                  <a:gd name="T12" fmla="*/ 1237 w 61"/>
                  <a:gd name="T13" fmla="*/ 0 h 44"/>
                  <a:gd name="T14" fmla="*/ 2420 w 61"/>
                  <a:gd name="T15" fmla="*/ 872 h 44"/>
                  <a:gd name="T16" fmla="*/ 12606 w 61"/>
                  <a:gd name="T17" fmla="*/ 12771 h 44"/>
                  <a:gd name="T18" fmla="*/ 22894 w 61"/>
                  <a:gd name="T19" fmla="*/ 13269 h 44"/>
                  <a:gd name="T20" fmla="*/ 23668 w 61"/>
                  <a:gd name="T21" fmla="*/ 13269 h 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1"/>
                  <a:gd name="T34" fmla="*/ 0 h 44"/>
                  <a:gd name="T35" fmla="*/ 61 w 61"/>
                  <a:gd name="T36" fmla="*/ 44 h 4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1" h="44">
                    <a:moveTo>
                      <a:pt x="58" y="32"/>
                    </a:moveTo>
                    <a:cubicBezTo>
                      <a:pt x="59" y="32"/>
                      <a:pt x="60" y="33"/>
                      <a:pt x="60" y="33"/>
                    </a:cubicBezTo>
                    <a:cubicBezTo>
                      <a:pt x="61" y="35"/>
                      <a:pt x="61" y="37"/>
                      <a:pt x="60" y="38"/>
                    </a:cubicBezTo>
                    <a:cubicBezTo>
                      <a:pt x="53" y="44"/>
                      <a:pt x="43" y="44"/>
                      <a:pt x="31" y="37"/>
                    </a:cubicBezTo>
                    <a:cubicBezTo>
                      <a:pt x="19" y="30"/>
                      <a:pt x="8" y="18"/>
                      <a:pt x="1" y="4"/>
                    </a:cubicBezTo>
                    <a:cubicBezTo>
                      <a:pt x="0" y="2"/>
                      <a:pt x="1" y="0"/>
                      <a:pt x="2" y="0"/>
                    </a:cubicBezTo>
                    <a:cubicBezTo>
                      <a:pt x="2" y="0"/>
                      <a:pt x="3" y="0"/>
                      <a:pt x="3" y="0"/>
                    </a:cubicBezTo>
                    <a:cubicBezTo>
                      <a:pt x="4" y="0"/>
                      <a:pt x="5" y="1"/>
                      <a:pt x="6" y="2"/>
                    </a:cubicBezTo>
                    <a:cubicBezTo>
                      <a:pt x="11" y="14"/>
                      <a:pt x="21" y="25"/>
                      <a:pt x="31" y="31"/>
                    </a:cubicBezTo>
                    <a:cubicBezTo>
                      <a:pt x="41" y="37"/>
                      <a:pt x="50" y="37"/>
                      <a:pt x="56" y="32"/>
                    </a:cubicBezTo>
                    <a:cubicBezTo>
                      <a:pt x="57" y="31"/>
                      <a:pt x="58" y="31"/>
                      <a:pt x="58" y="32"/>
                    </a:cubicBezTo>
                    <a:close/>
                  </a:path>
                </a:pathLst>
              </a:custGeom>
              <a:solidFill>
                <a:srgbClr val="272525"/>
              </a:solidFill>
              <a:ln w="9525">
                <a:noFill/>
                <a:round/>
                <a:headEnd/>
                <a:tailEnd/>
              </a:ln>
            </p:spPr>
            <p:txBody>
              <a:bodyPr/>
              <a:lstStyle/>
              <a:p>
                <a:pPr defTabSz="457086"/>
                <a:endParaRPr lang="en-US" sz="1799">
                  <a:solidFill>
                    <a:prstClr val="black"/>
                  </a:solidFill>
                </a:endParaRPr>
              </a:p>
            </p:txBody>
          </p:sp>
          <p:sp>
            <p:nvSpPr>
              <p:cNvPr id="285" name="Freeform 826"/>
              <p:cNvSpPr>
                <a:spLocks/>
              </p:cNvSpPr>
              <p:nvPr/>
            </p:nvSpPr>
            <p:spPr bwMode="auto">
              <a:xfrm>
                <a:off x="4819" y="2212"/>
                <a:ext cx="83" cy="111"/>
              </a:xfrm>
              <a:custGeom>
                <a:avLst/>
                <a:gdLst>
                  <a:gd name="T0" fmla="*/ 0 w 83"/>
                  <a:gd name="T1" fmla="*/ 0 h 111"/>
                  <a:gd name="T2" fmla="*/ 0 w 83"/>
                  <a:gd name="T3" fmla="*/ 64 h 111"/>
                  <a:gd name="T4" fmla="*/ 83 w 83"/>
                  <a:gd name="T5" fmla="*/ 111 h 111"/>
                  <a:gd name="T6" fmla="*/ 83 w 83"/>
                  <a:gd name="T7" fmla="*/ 48 h 111"/>
                  <a:gd name="T8" fmla="*/ 0 w 83"/>
                  <a:gd name="T9" fmla="*/ 0 h 111"/>
                  <a:gd name="T10" fmla="*/ 0 60000 65536"/>
                  <a:gd name="T11" fmla="*/ 0 60000 65536"/>
                  <a:gd name="T12" fmla="*/ 0 60000 65536"/>
                  <a:gd name="T13" fmla="*/ 0 60000 65536"/>
                  <a:gd name="T14" fmla="*/ 0 60000 65536"/>
                  <a:gd name="T15" fmla="*/ 0 w 83"/>
                  <a:gd name="T16" fmla="*/ 0 h 111"/>
                  <a:gd name="T17" fmla="*/ 83 w 83"/>
                  <a:gd name="T18" fmla="*/ 111 h 111"/>
                </a:gdLst>
                <a:ahLst/>
                <a:cxnLst>
                  <a:cxn ang="T10">
                    <a:pos x="T0" y="T1"/>
                  </a:cxn>
                  <a:cxn ang="T11">
                    <a:pos x="T2" y="T3"/>
                  </a:cxn>
                  <a:cxn ang="T12">
                    <a:pos x="T4" y="T5"/>
                  </a:cxn>
                  <a:cxn ang="T13">
                    <a:pos x="T6" y="T7"/>
                  </a:cxn>
                  <a:cxn ang="T14">
                    <a:pos x="T8" y="T9"/>
                  </a:cxn>
                </a:cxnLst>
                <a:rect l="T15" t="T16" r="T17" b="T18"/>
                <a:pathLst>
                  <a:path w="83" h="111">
                    <a:moveTo>
                      <a:pt x="0" y="0"/>
                    </a:moveTo>
                    <a:lnTo>
                      <a:pt x="0" y="64"/>
                    </a:lnTo>
                    <a:lnTo>
                      <a:pt x="83" y="111"/>
                    </a:lnTo>
                    <a:lnTo>
                      <a:pt x="83" y="48"/>
                    </a:lnTo>
                    <a:lnTo>
                      <a:pt x="0" y="0"/>
                    </a:lnTo>
                    <a:close/>
                  </a:path>
                </a:pathLst>
              </a:custGeom>
              <a:solidFill>
                <a:srgbClr val="2170AB"/>
              </a:solidFill>
              <a:ln w="9525">
                <a:noFill/>
                <a:round/>
                <a:headEnd/>
                <a:tailEnd/>
              </a:ln>
            </p:spPr>
            <p:txBody>
              <a:bodyPr/>
              <a:lstStyle/>
              <a:p>
                <a:pPr defTabSz="457086"/>
                <a:endParaRPr lang="en-US" sz="1799">
                  <a:solidFill>
                    <a:prstClr val="black"/>
                  </a:solidFill>
                </a:endParaRPr>
              </a:p>
            </p:txBody>
          </p:sp>
        </p:grpSp>
      </p:grpSp>
      <p:sp>
        <p:nvSpPr>
          <p:cNvPr id="319" name="TextBox 318"/>
          <p:cNvSpPr txBox="1"/>
          <p:nvPr/>
        </p:nvSpPr>
        <p:spPr>
          <a:xfrm>
            <a:off x="4761962" y="4632150"/>
            <a:ext cx="2793651" cy="230832"/>
          </a:xfrm>
          <a:prstGeom prst="rect">
            <a:avLst/>
          </a:prstGeom>
          <a:noFill/>
        </p:spPr>
        <p:txBody>
          <a:bodyPr wrap="square" rtlCol="0">
            <a:spAutoFit/>
          </a:bodyPr>
          <a:lstStyle/>
          <a:p>
            <a:pPr algn="ctr" defTabSz="457086"/>
            <a:r>
              <a:rPr lang="ja-JP" altLang="en-US" sz="900" dirty="0">
                <a:solidFill>
                  <a:prstClr val="black"/>
                </a:solidFill>
              </a:rPr>
              <a:t>実判定結果＝マルウェア</a:t>
            </a:r>
            <a:r>
              <a:rPr lang="ja-JP" altLang="en-US" sz="900" dirty="0" smtClean="0">
                <a:solidFill>
                  <a:prstClr val="black"/>
                </a:solidFill>
              </a:rPr>
              <a:t>＝対応可能</a:t>
            </a:r>
            <a:endParaRPr lang="en-US" sz="900" dirty="0">
              <a:solidFill>
                <a:prstClr val="black"/>
              </a:solidFill>
            </a:endParaRPr>
          </a:p>
        </p:txBody>
      </p:sp>
      <p:cxnSp>
        <p:nvCxnSpPr>
          <p:cNvPr id="20" name="Curved Connector 19"/>
          <p:cNvCxnSpPr/>
          <p:nvPr/>
        </p:nvCxnSpPr>
        <p:spPr bwMode="auto">
          <a:xfrm>
            <a:off x="861769" y="1927086"/>
            <a:ext cx="2961575" cy="401672"/>
          </a:xfrm>
          <a:prstGeom prst="curvedConnector3">
            <a:avLst>
              <a:gd name="adj1" fmla="val 50000"/>
            </a:avLst>
          </a:prstGeom>
          <a:noFill/>
          <a:ln w="130175" cap="flat" cmpd="sng" algn="ctr">
            <a:solidFill>
              <a:srgbClr val="C00000"/>
            </a:solidFill>
            <a:prstDash val="solid"/>
            <a:round/>
            <a:headEnd type="none" w="med" len="med"/>
            <a:tailEnd type="triangle" w="med" len="med"/>
          </a:ln>
          <a:effectLst/>
        </p:spPr>
      </p:cxnSp>
      <p:cxnSp>
        <p:nvCxnSpPr>
          <p:cNvPr id="25" name="Curved Connector 24"/>
          <p:cNvCxnSpPr/>
          <p:nvPr/>
        </p:nvCxnSpPr>
        <p:spPr bwMode="auto">
          <a:xfrm flipV="1">
            <a:off x="835331" y="1551469"/>
            <a:ext cx="2975325" cy="375614"/>
          </a:xfrm>
          <a:prstGeom prst="curvedConnector3">
            <a:avLst>
              <a:gd name="adj1" fmla="val 50000"/>
            </a:avLst>
          </a:prstGeom>
          <a:noFill/>
          <a:ln w="130175" cap="flat" cmpd="sng" algn="ctr">
            <a:solidFill>
              <a:srgbClr val="C00000"/>
            </a:solidFill>
            <a:prstDash val="solid"/>
            <a:round/>
            <a:headEnd type="none" w="med" len="med"/>
            <a:tailEnd type="triangle" w="med" len="med"/>
          </a:ln>
          <a:effectLst/>
        </p:spPr>
      </p:cxnSp>
      <p:cxnSp>
        <p:nvCxnSpPr>
          <p:cNvPr id="29" name="Curved Connector 28"/>
          <p:cNvCxnSpPr/>
          <p:nvPr/>
        </p:nvCxnSpPr>
        <p:spPr bwMode="auto">
          <a:xfrm flipV="1">
            <a:off x="916838" y="1911158"/>
            <a:ext cx="5973975" cy="17853"/>
          </a:xfrm>
          <a:prstGeom prst="curvedConnector3">
            <a:avLst>
              <a:gd name="adj1" fmla="val 50000"/>
            </a:avLst>
          </a:prstGeom>
          <a:noFill/>
          <a:ln w="130175" cap="flat" cmpd="sng" algn="ctr">
            <a:solidFill>
              <a:schemeClr val="tx1"/>
            </a:solidFill>
            <a:prstDash val="solid"/>
            <a:round/>
            <a:headEnd type="none" w="med" len="med"/>
            <a:tailEnd type="triangle" w="med" len="med"/>
          </a:ln>
          <a:effectLst/>
        </p:spPr>
      </p:cxnSp>
      <p:sp>
        <p:nvSpPr>
          <p:cNvPr id="61" name="TextBox 60"/>
          <p:cNvSpPr txBox="1"/>
          <p:nvPr/>
        </p:nvSpPr>
        <p:spPr>
          <a:xfrm>
            <a:off x="880270" y="1392183"/>
            <a:ext cx="1740271" cy="1061701"/>
          </a:xfrm>
          <a:prstGeom prst="rect">
            <a:avLst/>
          </a:prstGeom>
          <a:noFill/>
        </p:spPr>
        <p:txBody>
          <a:bodyPr wrap="square" rtlCol="0">
            <a:spAutoFit/>
          </a:bodyPr>
          <a:lstStyle/>
          <a:p>
            <a:pPr defTabSz="457086"/>
            <a:r>
              <a:rPr lang="en-US" sz="1500" dirty="0">
                <a:solidFill>
                  <a:srgbClr val="F79646">
                    <a:lumMod val="50000"/>
                  </a:srgbClr>
                </a:solidFill>
              </a:rPr>
              <a:t>Antivirus</a:t>
            </a:r>
          </a:p>
          <a:p>
            <a:pPr defTabSz="457086"/>
            <a:endParaRPr lang="en-US" sz="1500" dirty="0">
              <a:solidFill>
                <a:srgbClr val="F79646">
                  <a:lumMod val="50000"/>
                </a:srgbClr>
              </a:solidFill>
            </a:endParaRPr>
          </a:p>
          <a:p>
            <a:pPr defTabSz="457086"/>
            <a:endParaRPr lang="en-US" sz="1799" dirty="0">
              <a:solidFill>
                <a:srgbClr val="F79646">
                  <a:lumMod val="50000"/>
                </a:srgbClr>
              </a:solidFill>
            </a:endParaRPr>
          </a:p>
          <a:p>
            <a:pPr defTabSz="457086"/>
            <a:r>
              <a:rPr lang="en-US" sz="1500" dirty="0">
                <a:solidFill>
                  <a:srgbClr val="F79646">
                    <a:lumMod val="50000"/>
                  </a:srgbClr>
                </a:solidFill>
              </a:rPr>
              <a:t>Sandboxing</a:t>
            </a:r>
          </a:p>
        </p:txBody>
      </p:sp>
      <p:grpSp>
        <p:nvGrpSpPr>
          <p:cNvPr id="11" name="Group 788"/>
          <p:cNvGrpSpPr>
            <a:grpSpLocks/>
          </p:cNvGrpSpPr>
          <p:nvPr/>
        </p:nvGrpSpPr>
        <p:grpSpPr bwMode="auto">
          <a:xfrm>
            <a:off x="6930407" y="1368217"/>
            <a:ext cx="582309" cy="361856"/>
            <a:chOff x="432" y="3210"/>
            <a:chExt cx="693" cy="575"/>
          </a:xfrm>
        </p:grpSpPr>
        <p:grpSp>
          <p:nvGrpSpPr>
            <p:cNvPr id="12" name="Group 789"/>
            <p:cNvGrpSpPr>
              <a:grpSpLocks noChangeAspect="1"/>
            </p:cNvGrpSpPr>
            <p:nvPr/>
          </p:nvGrpSpPr>
          <p:grpSpPr bwMode="auto">
            <a:xfrm>
              <a:off x="768" y="3216"/>
              <a:ext cx="357" cy="405"/>
              <a:chOff x="2899" y="1630"/>
              <a:chExt cx="787" cy="893"/>
            </a:xfrm>
          </p:grpSpPr>
          <p:sp>
            <p:nvSpPr>
              <p:cNvPr id="73" name="AutoShape 790"/>
              <p:cNvSpPr>
                <a:spLocks noChangeAspect="1" noChangeArrowheads="1" noTextEdit="1"/>
              </p:cNvSpPr>
              <p:nvPr/>
            </p:nvSpPr>
            <p:spPr bwMode="auto">
              <a:xfrm>
                <a:off x="2899" y="1630"/>
                <a:ext cx="787" cy="893"/>
              </a:xfrm>
              <a:prstGeom prst="rect">
                <a:avLst/>
              </a:prstGeom>
              <a:noFill/>
              <a:ln w="9525">
                <a:noFill/>
                <a:miter lim="800000"/>
                <a:headEnd/>
                <a:tailEnd/>
              </a:ln>
            </p:spPr>
            <p:txBody>
              <a:bodyPr/>
              <a:lstStyle/>
              <a:p>
                <a:pPr defTabSz="457086"/>
                <a:endParaRPr lang="en-US" sz="1799">
                  <a:solidFill>
                    <a:prstClr val="black"/>
                  </a:solidFill>
                </a:endParaRPr>
              </a:p>
            </p:txBody>
          </p:sp>
          <p:sp>
            <p:nvSpPr>
              <p:cNvPr id="74" name="Freeform 791"/>
              <p:cNvSpPr>
                <a:spLocks/>
              </p:cNvSpPr>
              <p:nvPr/>
            </p:nvSpPr>
            <p:spPr bwMode="auto">
              <a:xfrm>
                <a:off x="2906" y="1632"/>
                <a:ext cx="775" cy="884"/>
              </a:xfrm>
              <a:custGeom>
                <a:avLst/>
                <a:gdLst>
                  <a:gd name="T0" fmla="*/ 60904 w 328"/>
                  <a:gd name="T1" fmla="*/ 73790 h 374"/>
                  <a:gd name="T2" fmla="*/ 60904 w 328"/>
                  <a:gd name="T3" fmla="*/ 1257 h 374"/>
                  <a:gd name="T4" fmla="*/ 65771 w 328"/>
                  <a:gd name="T5" fmla="*/ 1257 h 374"/>
                  <a:gd name="T6" fmla="*/ 134826 w 328"/>
                  <a:gd name="T7" fmla="*/ 40789 h 374"/>
                  <a:gd name="T8" fmla="*/ 134826 w 328"/>
                  <a:gd name="T9" fmla="*/ 110368 h 374"/>
                  <a:gd name="T10" fmla="*/ 132397 w 328"/>
                  <a:gd name="T11" fmla="*/ 114948 h 374"/>
                  <a:gd name="T12" fmla="*/ 129104 w 328"/>
                  <a:gd name="T13" fmla="*/ 122384 h 374"/>
                  <a:gd name="T14" fmla="*/ 76893 w 328"/>
                  <a:gd name="T15" fmla="*/ 152559 h 374"/>
                  <a:gd name="T16" fmla="*/ 76893 w 328"/>
                  <a:gd name="T17" fmla="*/ 152559 h 374"/>
                  <a:gd name="T18" fmla="*/ 71125 w 328"/>
                  <a:gd name="T19" fmla="*/ 154128 h 374"/>
                  <a:gd name="T20" fmla="*/ 65386 w 328"/>
                  <a:gd name="T21" fmla="*/ 152944 h 374"/>
                  <a:gd name="T22" fmla="*/ 65386 w 328"/>
                  <a:gd name="T23" fmla="*/ 152944 h 374"/>
                  <a:gd name="T24" fmla="*/ 4211 w 328"/>
                  <a:gd name="T25" fmla="*/ 117009 h 374"/>
                  <a:gd name="T26" fmla="*/ 4211 w 328"/>
                  <a:gd name="T27" fmla="*/ 117009 h 374"/>
                  <a:gd name="T28" fmla="*/ 0 w 328"/>
                  <a:gd name="T29" fmla="*/ 109183 h 374"/>
                  <a:gd name="T30" fmla="*/ 60904 w 328"/>
                  <a:gd name="T31" fmla="*/ 73790 h 37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374"/>
                  <a:gd name="T50" fmla="*/ 328 w 328"/>
                  <a:gd name="T51" fmla="*/ 374 h 37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374">
                    <a:moveTo>
                      <a:pt x="148" y="179"/>
                    </a:moveTo>
                    <a:cubicBezTo>
                      <a:pt x="148" y="3"/>
                      <a:pt x="148" y="3"/>
                      <a:pt x="148" y="3"/>
                    </a:cubicBezTo>
                    <a:cubicBezTo>
                      <a:pt x="148" y="3"/>
                      <a:pt x="155" y="0"/>
                      <a:pt x="160" y="3"/>
                    </a:cubicBezTo>
                    <a:cubicBezTo>
                      <a:pt x="328" y="99"/>
                      <a:pt x="328" y="99"/>
                      <a:pt x="328" y="99"/>
                    </a:cubicBezTo>
                    <a:cubicBezTo>
                      <a:pt x="328" y="268"/>
                      <a:pt x="328" y="268"/>
                      <a:pt x="328" y="268"/>
                    </a:cubicBezTo>
                    <a:cubicBezTo>
                      <a:pt x="328" y="269"/>
                      <a:pt x="328" y="276"/>
                      <a:pt x="322" y="279"/>
                    </a:cubicBezTo>
                    <a:cubicBezTo>
                      <a:pt x="322" y="279"/>
                      <a:pt x="322" y="292"/>
                      <a:pt x="314" y="297"/>
                    </a:cubicBezTo>
                    <a:cubicBezTo>
                      <a:pt x="187" y="370"/>
                      <a:pt x="187" y="370"/>
                      <a:pt x="187" y="370"/>
                    </a:cubicBezTo>
                    <a:cubicBezTo>
                      <a:pt x="187" y="370"/>
                      <a:pt x="187" y="370"/>
                      <a:pt x="187" y="370"/>
                    </a:cubicBezTo>
                    <a:cubicBezTo>
                      <a:pt x="187" y="370"/>
                      <a:pt x="181" y="374"/>
                      <a:pt x="173" y="374"/>
                    </a:cubicBezTo>
                    <a:cubicBezTo>
                      <a:pt x="169" y="374"/>
                      <a:pt x="164" y="373"/>
                      <a:pt x="159" y="371"/>
                    </a:cubicBezTo>
                    <a:cubicBezTo>
                      <a:pt x="159" y="371"/>
                      <a:pt x="159" y="371"/>
                      <a:pt x="159" y="371"/>
                    </a:cubicBezTo>
                    <a:cubicBezTo>
                      <a:pt x="10" y="284"/>
                      <a:pt x="10" y="284"/>
                      <a:pt x="10" y="284"/>
                    </a:cubicBezTo>
                    <a:cubicBezTo>
                      <a:pt x="10" y="284"/>
                      <a:pt x="10" y="284"/>
                      <a:pt x="10" y="284"/>
                    </a:cubicBezTo>
                    <a:cubicBezTo>
                      <a:pt x="0" y="279"/>
                      <a:pt x="0" y="265"/>
                      <a:pt x="0" y="265"/>
                    </a:cubicBezTo>
                    <a:lnTo>
                      <a:pt x="148" y="179"/>
                    </a:lnTo>
                    <a:close/>
                  </a:path>
                </a:pathLst>
              </a:custGeom>
              <a:noFill/>
              <a:ln w="22225">
                <a:solidFill>
                  <a:srgbClr val="333333"/>
                </a:solidFill>
                <a:round/>
                <a:headEnd/>
                <a:tailEnd/>
              </a:ln>
            </p:spPr>
            <p:txBody>
              <a:bodyPr/>
              <a:lstStyle/>
              <a:p>
                <a:pPr defTabSz="457086"/>
                <a:endParaRPr lang="en-US" sz="1799">
                  <a:solidFill>
                    <a:prstClr val="black"/>
                  </a:solidFill>
                </a:endParaRPr>
              </a:p>
            </p:txBody>
          </p:sp>
          <p:sp>
            <p:nvSpPr>
              <p:cNvPr id="75" name="Freeform 792"/>
              <p:cNvSpPr>
                <a:spLocks/>
              </p:cNvSpPr>
              <p:nvPr/>
            </p:nvSpPr>
            <p:spPr bwMode="auto">
              <a:xfrm>
                <a:off x="3667" y="1866"/>
                <a:ext cx="14" cy="423"/>
              </a:xfrm>
              <a:custGeom>
                <a:avLst/>
                <a:gdLst>
                  <a:gd name="T0" fmla="*/ 0 w 6"/>
                  <a:gd name="T1" fmla="*/ 73692 h 179"/>
                  <a:gd name="T2" fmla="*/ 0 w 6"/>
                  <a:gd name="T3" fmla="*/ 1557 h 179"/>
                  <a:gd name="T4" fmla="*/ 2287 w 6"/>
                  <a:gd name="T5" fmla="*/ 0 h 179"/>
                  <a:gd name="T6" fmla="*/ 2287 w 6"/>
                  <a:gd name="T7" fmla="*/ 69136 h 179"/>
                  <a:gd name="T8" fmla="*/ 2287 w 6"/>
                  <a:gd name="T9" fmla="*/ 69481 h 179"/>
                  <a:gd name="T10" fmla="*/ 0 w 6"/>
                  <a:gd name="T11" fmla="*/ 73692 h 179"/>
                  <a:gd name="T12" fmla="*/ 0 60000 65536"/>
                  <a:gd name="T13" fmla="*/ 0 60000 65536"/>
                  <a:gd name="T14" fmla="*/ 0 60000 65536"/>
                  <a:gd name="T15" fmla="*/ 0 60000 65536"/>
                  <a:gd name="T16" fmla="*/ 0 60000 65536"/>
                  <a:gd name="T17" fmla="*/ 0 60000 65536"/>
                  <a:gd name="T18" fmla="*/ 0 w 6"/>
                  <a:gd name="T19" fmla="*/ 0 h 179"/>
                  <a:gd name="T20" fmla="*/ 6 w 6"/>
                  <a:gd name="T21" fmla="*/ 179 h 179"/>
                </a:gdLst>
                <a:ahLst/>
                <a:cxnLst>
                  <a:cxn ang="T12">
                    <a:pos x="T0" y="T1"/>
                  </a:cxn>
                  <a:cxn ang="T13">
                    <a:pos x="T2" y="T3"/>
                  </a:cxn>
                  <a:cxn ang="T14">
                    <a:pos x="T4" y="T5"/>
                  </a:cxn>
                  <a:cxn ang="T15">
                    <a:pos x="T6" y="T7"/>
                  </a:cxn>
                  <a:cxn ang="T16">
                    <a:pos x="T8" y="T9"/>
                  </a:cxn>
                  <a:cxn ang="T17">
                    <a:pos x="T10" y="T11"/>
                  </a:cxn>
                </a:cxnLst>
                <a:rect l="T18" t="T19" r="T20" b="T21"/>
                <a:pathLst>
                  <a:path w="6" h="179">
                    <a:moveTo>
                      <a:pt x="0" y="179"/>
                    </a:moveTo>
                    <a:cubicBezTo>
                      <a:pt x="0" y="4"/>
                      <a:pt x="0" y="4"/>
                      <a:pt x="0" y="4"/>
                    </a:cubicBezTo>
                    <a:cubicBezTo>
                      <a:pt x="6" y="0"/>
                      <a:pt x="6" y="0"/>
                      <a:pt x="6" y="0"/>
                    </a:cubicBezTo>
                    <a:cubicBezTo>
                      <a:pt x="6" y="168"/>
                      <a:pt x="6" y="168"/>
                      <a:pt x="6" y="168"/>
                    </a:cubicBezTo>
                    <a:cubicBezTo>
                      <a:pt x="6" y="169"/>
                      <a:pt x="6" y="169"/>
                      <a:pt x="6" y="169"/>
                    </a:cubicBezTo>
                    <a:cubicBezTo>
                      <a:pt x="6" y="169"/>
                      <a:pt x="6" y="176"/>
                      <a:pt x="0" y="179"/>
                    </a:cubicBezTo>
                    <a:close/>
                  </a:path>
                </a:pathLst>
              </a:custGeom>
              <a:solidFill>
                <a:srgbClr val="666666"/>
              </a:solidFill>
              <a:ln w="9525">
                <a:noFill/>
                <a:round/>
                <a:headEnd/>
                <a:tailEnd/>
              </a:ln>
            </p:spPr>
            <p:txBody>
              <a:bodyPr/>
              <a:lstStyle/>
              <a:p>
                <a:pPr defTabSz="457086"/>
                <a:endParaRPr lang="en-US" sz="1799">
                  <a:solidFill>
                    <a:prstClr val="black"/>
                  </a:solidFill>
                </a:endParaRPr>
              </a:p>
            </p:txBody>
          </p:sp>
          <p:sp>
            <p:nvSpPr>
              <p:cNvPr id="76" name="Freeform 793"/>
              <p:cNvSpPr>
                <a:spLocks/>
              </p:cNvSpPr>
              <p:nvPr/>
            </p:nvSpPr>
            <p:spPr bwMode="auto">
              <a:xfrm>
                <a:off x="2906" y="2256"/>
                <a:ext cx="761" cy="260"/>
              </a:xfrm>
              <a:custGeom>
                <a:avLst/>
                <a:gdLst>
                  <a:gd name="T0" fmla="*/ 67601 w 322"/>
                  <a:gd name="T1" fmla="*/ 39229 h 110"/>
                  <a:gd name="T2" fmla="*/ 74902 w 322"/>
                  <a:gd name="T3" fmla="*/ 39229 h 110"/>
                  <a:gd name="T4" fmla="*/ 132648 w 322"/>
                  <a:gd name="T5" fmla="*/ 5744 h 110"/>
                  <a:gd name="T6" fmla="*/ 129309 w 322"/>
                  <a:gd name="T7" fmla="*/ 13577 h 110"/>
                  <a:gd name="T8" fmla="*/ 77050 w 322"/>
                  <a:gd name="T9" fmla="*/ 43760 h 110"/>
                  <a:gd name="T10" fmla="*/ 77050 w 322"/>
                  <a:gd name="T11" fmla="*/ 43760 h 110"/>
                  <a:gd name="T12" fmla="*/ 71281 w 322"/>
                  <a:gd name="T13" fmla="*/ 45387 h 110"/>
                  <a:gd name="T14" fmla="*/ 65541 w 322"/>
                  <a:gd name="T15" fmla="*/ 43760 h 110"/>
                  <a:gd name="T16" fmla="*/ 65541 w 322"/>
                  <a:gd name="T17" fmla="*/ 43760 h 110"/>
                  <a:gd name="T18" fmla="*/ 4211 w 322"/>
                  <a:gd name="T19" fmla="*/ 8173 h 110"/>
                  <a:gd name="T20" fmla="*/ 4211 w 322"/>
                  <a:gd name="T21" fmla="*/ 8173 h 110"/>
                  <a:gd name="T22" fmla="*/ 0 w 322"/>
                  <a:gd name="T23" fmla="*/ 0 h 110"/>
                  <a:gd name="T24" fmla="*/ 67601 w 322"/>
                  <a:gd name="T25" fmla="*/ 39229 h 1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2"/>
                  <a:gd name="T40" fmla="*/ 0 h 110"/>
                  <a:gd name="T41" fmla="*/ 322 w 322"/>
                  <a:gd name="T42" fmla="*/ 110 h 1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2" h="110">
                    <a:moveTo>
                      <a:pt x="164" y="95"/>
                    </a:moveTo>
                    <a:cubicBezTo>
                      <a:pt x="169" y="98"/>
                      <a:pt x="177" y="98"/>
                      <a:pt x="182" y="95"/>
                    </a:cubicBezTo>
                    <a:cubicBezTo>
                      <a:pt x="322" y="14"/>
                      <a:pt x="322" y="14"/>
                      <a:pt x="322" y="14"/>
                    </a:cubicBezTo>
                    <a:cubicBezTo>
                      <a:pt x="322" y="14"/>
                      <a:pt x="322" y="28"/>
                      <a:pt x="314" y="33"/>
                    </a:cubicBezTo>
                    <a:cubicBezTo>
                      <a:pt x="187" y="106"/>
                      <a:pt x="187" y="106"/>
                      <a:pt x="187" y="106"/>
                    </a:cubicBezTo>
                    <a:cubicBezTo>
                      <a:pt x="187" y="106"/>
                      <a:pt x="187" y="106"/>
                      <a:pt x="187" y="106"/>
                    </a:cubicBezTo>
                    <a:cubicBezTo>
                      <a:pt x="187" y="106"/>
                      <a:pt x="181" y="109"/>
                      <a:pt x="173" y="110"/>
                    </a:cubicBezTo>
                    <a:cubicBezTo>
                      <a:pt x="169" y="110"/>
                      <a:pt x="164" y="109"/>
                      <a:pt x="159" y="106"/>
                    </a:cubicBezTo>
                    <a:cubicBezTo>
                      <a:pt x="159" y="106"/>
                      <a:pt x="159" y="106"/>
                      <a:pt x="159" y="106"/>
                    </a:cubicBezTo>
                    <a:cubicBezTo>
                      <a:pt x="10" y="20"/>
                      <a:pt x="10" y="20"/>
                      <a:pt x="10" y="20"/>
                    </a:cubicBezTo>
                    <a:cubicBezTo>
                      <a:pt x="10" y="20"/>
                      <a:pt x="10" y="20"/>
                      <a:pt x="10" y="20"/>
                    </a:cubicBezTo>
                    <a:cubicBezTo>
                      <a:pt x="0" y="14"/>
                      <a:pt x="0" y="0"/>
                      <a:pt x="0" y="0"/>
                    </a:cubicBezTo>
                    <a:lnTo>
                      <a:pt x="164" y="95"/>
                    </a:lnTo>
                    <a:close/>
                  </a:path>
                </a:pathLst>
              </a:custGeom>
              <a:solidFill>
                <a:srgbClr val="ADADAD"/>
              </a:solidFill>
              <a:ln w="9525">
                <a:noFill/>
                <a:round/>
                <a:headEnd/>
                <a:tailEnd/>
              </a:ln>
            </p:spPr>
            <p:txBody>
              <a:bodyPr/>
              <a:lstStyle/>
              <a:p>
                <a:pPr defTabSz="457086"/>
                <a:endParaRPr lang="en-US" sz="1799">
                  <a:solidFill>
                    <a:prstClr val="black"/>
                  </a:solidFill>
                </a:endParaRPr>
              </a:p>
            </p:txBody>
          </p:sp>
          <p:sp>
            <p:nvSpPr>
              <p:cNvPr id="77" name="Freeform 794"/>
              <p:cNvSpPr>
                <a:spLocks/>
              </p:cNvSpPr>
              <p:nvPr/>
            </p:nvSpPr>
            <p:spPr bwMode="auto">
              <a:xfrm>
                <a:off x="2906" y="2053"/>
                <a:ext cx="761" cy="435"/>
              </a:xfrm>
              <a:custGeom>
                <a:avLst/>
                <a:gdLst>
                  <a:gd name="T0" fmla="*/ 0 w 322"/>
                  <a:gd name="T1" fmla="*/ 35452 h 184"/>
                  <a:gd name="T2" fmla="*/ 60960 w 322"/>
                  <a:gd name="T3" fmla="*/ 0 h 184"/>
                  <a:gd name="T4" fmla="*/ 132648 w 322"/>
                  <a:gd name="T5" fmla="*/ 41197 h 184"/>
                  <a:gd name="T6" fmla="*/ 74902 w 322"/>
                  <a:gd name="T7" fmla="*/ 74749 h 184"/>
                  <a:gd name="T8" fmla="*/ 74902 w 322"/>
                  <a:gd name="T9" fmla="*/ 74749 h 184"/>
                  <a:gd name="T10" fmla="*/ 67601 w 322"/>
                  <a:gd name="T11" fmla="*/ 74749 h 184"/>
                  <a:gd name="T12" fmla="*/ 0 w 322"/>
                  <a:gd name="T13" fmla="*/ 35452 h 184"/>
                  <a:gd name="T14" fmla="*/ 0 60000 65536"/>
                  <a:gd name="T15" fmla="*/ 0 60000 65536"/>
                  <a:gd name="T16" fmla="*/ 0 60000 65536"/>
                  <a:gd name="T17" fmla="*/ 0 60000 65536"/>
                  <a:gd name="T18" fmla="*/ 0 60000 65536"/>
                  <a:gd name="T19" fmla="*/ 0 60000 65536"/>
                  <a:gd name="T20" fmla="*/ 0 60000 65536"/>
                  <a:gd name="T21" fmla="*/ 0 w 322"/>
                  <a:gd name="T22" fmla="*/ 0 h 184"/>
                  <a:gd name="T23" fmla="*/ 322 w 322"/>
                  <a:gd name="T24" fmla="*/ 184 h 1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2" h="184">
                    <a:moveTo>
                      <a:pt x="0" y="86"/>
                    </a:moveTo>
                    <a:cubicBezTo>
                      <a:pt x="148" y="0"/>
                      <a:pt x="148" y="0"/>
                      <a:pt x="148" y="0"/>
                    </a:cubicBezTo>
                    <a:cubicBezTo>
                      <a:pt x="322" y="100"/>
                      <a:pt x="322" y="100"/>
                      <a:pt x="322" y="100"/>
                    </a:cubicBezTo>
                    <a:cubicBezTo>
                      <a:pt x="182" y="181"/>
                      <a:pt x="182" y="181"/>
                      <a:pt x="182" y="181"/>
                    </a:cubicBezTo>
                    <a:cubicBezTo>
                      <a:pt x="182" y="181"/>
                      <a:pt x="182" y="181"/>
                      <a:pt x="182" y="181"/>
                    </a:cubicBezTo>
                    <a:cubicBezTo>
                      <a:pt x="177" y="184"/>
                      <a:pt x="169" y="184"/>
                      <a:pt x="164" y="181"/>
                    </a:cubicBezTo>
                    <a:lnTo>
                      <a:pt x="0" y="86"/>
                    </a:lnTo>
                    <a:close/>
                  </a:path>
                </a:pathLst>
              </a:custGeom>
              <a:solidFill>
                <a:srgbClr val="E3E3E3"/>
              </a:solidFill>
              <a:ln w="9525">
                <a:noFill/>
                <a:round/>
                <a:headEnd/>
                <a:tailEnd/>
              </a:ln>
            </p:spPr>
            <p:txBody>
              <a:bodyPr/>
              <a:lstStyle/>
              <a:p>
                <a:pPr defTabSz="457086"/>
                <a:endParaRPr lang="en-US" sz="1799">
                  <a:solidFill>
                    <a:prstClr val="black"/>
                  </a:solidFill>
                </a:endParaRPr>
              </a:p>
            </p:txBody>
          </p:sp>
          <p:sp>
            <p:nvSpPr>
              <p:cNvPr id="78" name="Freeform 795"/>
              <p:cNvSpPr>
                <a:spLocks/>
              </p:cNvSpPr>
              <p:nvPr/>
            </p:nvSpPr>
            <p:spPr bwMode="auto">
              <a:xfrm>
                <a:off x="3053" y="2088"/>
                <a:ext cx="555" cy="322"/>
              </a:xfrm>
              <a:custGeom>
                <a:avLst/>
                <a:gdLst>
                  <a:gd name="T0" fmla="*/ 94201 w 235"/>
                  <a:gd name="T1" fmla="*/ 37496 h 136"/>
                  <a:gd name="T2" fmla="*/ 94201 w 235"/>
                  <a:gd name="T3" fmla="*/ 32967 h 136"/>
                  <a:gd name="T4" fmla="*/ 40097 w 235"/>
                  <a:gd name="T5" fmla="*/ 1262 h 136"/>
                  <a:gd name="T6" fmla="*/ 32764 w 235"/>
                  <a:gd name="T7" fmla="*/ 1262 h 136"/>
                  <a:gd name="T8" fmla="*/ 2052 w 235"/>
                  <a:gd name="T9" fmla="*/ 19206 h 136"/>
                  <a:gd name="T10" fmla="*/ 2052 w 235"/>
                  <a:gd name="T11" fmla="*/ 23437 h 136"/>
                  <a:gd name="T12" fmla="*/ 56591 w 235"/>
                  <a:gd name="T13" fmla="*/ 55491 h 136"/>
                  <a:gd name="T14" fmla="*/ 63837 w 235"/>
                  <a:gd name="T15" fmla="*/ 55491 h 136"/>
                  <a:gd name="T16" fmla="*/ 94201 w 235"/>
                  <a:gd name="T17" fmla="*/ 37496 h 1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5"/>
                  <a:gd name="T28" fmla="*/ 0 h 136"/>
                  <a:gd name="T29" fmla="*/ 235 w 235"/>
                  <a:gd name="T30" fmla="*/ 136 h 1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5" h="136">
                    <a:moveTo>
                      <a:pt x="230" y="90"/>
                    </a:moveTo>
                    <a:cubicBezTo>
                      <a:pt x="235" y="87"/>
                      <a:pt x="235" y="82"/>
                      <a:pt x="230" y="79"/>
                    </a:cubicBezTo>
                    <a:cubicBezTo>
                      <a:pt x="98" y="3"/>
                      <a:pt x="98" y="3"/>
                      <a:pt x="98" y="3"/>
                    </a:cubicBezTo>
                    <a:cubicBezTo>
                      <a:pt x="93" y="0"/>
                      <a:pt x="85" y="0"/>
                      <a:pt x="80" y="3"/>
                    </a:cubicBezTo>
                    <a:cubicBezTo>
                      <a:pt x="5" y="46"/>
                      <a:pt x="5" y="46"/>
                      <a:pt x="5" y="46"/>
                    </a:cubicBezTo>
                    <a:cubicBezTo>
                      <a:pt x="0" y="48"/>
                      <a:pt x="0" y="53"/>
                      <a:pt x="5" y="56"/>
                    </a:cubicBezTo>
                    <a:cubicBezTo>
                      <a:pt x="138" y="133"/>
                      <a:pt x="138" y="133"/>
                      <a:pt x="138" y="133"/>
                    </a:cubicBezTo>
                    <a:cubicBezTo>
                      <a:pt x="143" y="136"/>
                      <a:pt x="151" y="136"/>
                      <a:pt x="156" y="133"/>
                    </a:cubicBezTo>
                    <a:lnTo>
                      <a:pt x="230" y="90"/>
                    </a:lnTo>
                    <a:close/>
                  </a:path>
                </a:pathLst>
              </a:custGeom>
              <a:solidFill>
                <a:srgbClr val="666666"/>
              </a:solidFill>
              <a:ln w="9525">
                <a:noFill/>
                <a:round/>
                <a:headEnd/>
                <a:tailEnd/>
              </a:ln>
            </p:spPr>
            <p:txBody>
              <a:bodyPr/>
              <a:lstStyle/>
              <a:p>
                <a:pPr defTabSz="457086"/>
                <a:endParaRPr lang="en-US" sz="1799">
                  <a:solidFill>
                    <a:prstClr val="black"/>
                  </a:solidFill>
                </a:endParaRPr>
              </a:p>
            </p:txBody>
          </p:sp>
          <p:sp>
            <p:nvSpPr>
              <p:cNvPr id="79" name="Freeform 796"/>
              <p:cNvSpPr>
                <a:spLocks/>
              </p:cNvSpPr>
              <p:nvPr/>
            </p:nvSpPr>
            <p:spPr bwMode="auto">
              <a:xfrm>
                <a:off x="3055" y="2088"/>
                <a:ext cx="553" cy="204"/>
              </a:xfrm>
              <a:custGeom>
                <a:avLst/>
                <a:gdLst>
                  <a:gd name="T0" fmla="*/ 94291 w 234"/>
                  <a:gd name="T1" fmla="*/ 34156 h 86"/>
                  <a:gd name="T2" fmla="*/ 39899 w 234"/>
                  <a:gd name="T3" fmla="*/ 2092 h 86"/>
                  <a:gd name="T4" fmla="*/ 32599 w 234"/>
                  <a:gd name="T5" fmla="*/ 2092 h 86"/>
                  <a:gd name="T6" fmla="*/ 1557 w 234"/>
                  <a:gd name="T7" fmla="*/ 20262 h 86"/>
                  <a:gd name="T8" fmla="*/ 369 w 234"/>
                  <a:gd name="T9" fmla="*/ 21944 h 86"/>
                  <a:gd name="T10" fmla="*/ 1557 w 234"/>
                  <a:gd name="T11" fmla="*/ 19435 h 86"/>
                  <a:gd name="T12" fmla="*/ 32599 w 234"/>
                  <a:gd name="T13" fmla="*/ 1267 h 86"/>
                  <a:gd name="T14" fmla="*/ 39899 w 234"/>
                  <a:gd name="T15" fmla="*/ 1267 h 86"/>
                  <a:gd name="T16" fmla="*/ 94291 w 234"/>
                  <a:gd name="T17" fmla="*/ 33340 h 86"/>
                  <a:gd name="T18" fmla="*/ 95983 w 234"/>
                  <a:gd name="T19" fmla="*/ 36343 h 86"/>
                  <a:gd name="T20" fmla="*/ 94291 w 234"/>
                  <a:gd name="T21" fmla="*/ 34156 h 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4"/>
                  <a:gd name="T34" fmla="*/ 0 h 86"/>
                  <a:gd name="T35" fmla="*/ 234 w 234"/>
                  <a:gd name="T36" fmla="*/ 86 h 8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4" h="86">
                    <a:moveTo>
                      <a:pt x="229" y="81"/>
                    </a:moveTo>
                    <a:cubicBezTo>
                      <a:pt x="97" y="5"/>
                      <a:pt x="97" y="5"/>
                      <a:pt x="97" y="5"/>
                    </a:cubicBezTo>
                    <a:cubicBezTo>
                      <a:pt x="92" y="2"/>
                      <a:pt x="84" y="2"/>
                      <a:pt x="79" y="5"/>
                    </a:cubicBezTo>
                    <a:cubicBezTo>
                      <a:pt x="4" y="48"/>
                      <a:pt x="4" y="48"/>
                      <a:pt x="4" y="48"/>
                    </a:cubicBezTo>
                    <a:cubicBezTo>
                      <a:pt x="2" y="49"/>
                      <a:pt x="1" y="50"/>
                      <a:pt x="1" y="52"/>
                    </a:cubicBezTo>
                    <a:cubicBezTo>
                      <a:pt x="0" y="50"/>
                      <a:pt x="1" y="47"/>
                      <a:pt x="4" y="46"/>
                    </a:cubicBezTo>
                    <a:cubicBezTo>
                      <a:pt x="79" y="3"/>
                      <a:pt x="79" y="3"/>
                      <a:pt x="79" y="3"/>
                    </a:cubicBezTo>
                    <a:cubicBezTo>
                      <a:pt x="84" y="0"/>
                      <a:pt x="92" y="0"/>
                      <a:pt x="97" y="3"/>
                    </a:cubicBezTo>
                    <a:cubicBezTo>
                      <a:pt x="229" y="79"/>
                      <a:pt x="229" y="79"/>
                      <a:pt x="229" y="79"/>
                    </a:cubicBezTo>
                    <a:cubicBezTo>
                      <a:pt x="232" y="81"/>
                      <a:pt x="234" y="83"/>
                      <a:pt x="233" y="86"/>
                    </a:cubicBezTo>
                    <a:cubicBezTo>
                      <a:pt x="233" y="84"/>
                      <a:pt x="231" y="83"/>
                      <a:pt x="229" y="81"/>
                    </a:cubicBezTo>
                    <a:close/>
                  </a:path>
                </a:pathLst>
              </a:custGeom>
              <a:solidFill>
                <a:srgbClr val="000000"/>
              </a:solidFill>
              <a:ln w="9525">
                <a:noFill/>
                <a:round/>
                <a:headEnd/>
                <a:tailEnd/>
              </a:ln>
            </p:spPr>
            <p:txBody>
              <a:bodyPr/>
              <a:lstStyle/>
              <a:p>
                <a:pPr defTabSz="457086"/>
                <a:endParaRPr lang="en-US" sz="1799">
                  <a:solidFill>
                    <a:prstClr val="black"/>
                  </a:solidFill>
                </a:endParaRPr>
              </a:p>
            </p:txBody>
          </p:sp>
          <p:sp>
            <p:nvSpPr>
              <p:cNvPr id="80" name="Freeform 797"/>
              <p:cNvSpPr>
                <a:spLocks/>
              </p:cNvSpPr>
              <p:nvPr/>
            </p:nvSpPr>
            <p:spPr bwMode="auto">
              <a:xfrm>
                <a:off x="3256" y="1639"/>
                <a:ext cx="411" cy="650"/>
              </a:xfrm>
              <a:custGeom>
                <a:avLst/>
                <a:gdLst>
                  <a:gd name="T0" fmla="*/ 0 w 411"/>
                  <a:gd name="T1" fmla="*/ 0 h 650"/>
                  <a:gd name="T2" fmla="*/ 411 w 411"/>
                  <a:gd name="T3" fmla="*/ 237 h 650"/>
                  <a:gd name="T4" fmla="*/ 411 w 411"/>
                  <a:gd name="T5" fmla="*/ 650 h 650"/>
                  <a:gd name="T6" fmla="*/ 0 w 411"/>
                  <a:gd name="T7" fmla="*/ 414 h 650"/>
                  <a:gd name="T8" fmla="*/ 0 w 411"/>
                  <a:gd name="T9" fmla="*/ 0 h 650"/>
                  <a:gd name="T10" fmla="*/ 0 60000 65536"/>
                  <a:gd name="T11" fmla="*/ 0 60000 65536"/>
                  <a:gd name="T12" fmla="*/ 0 60000 65536"/>
                  <a:gd name="T13" fmla="*/ 0 60000 65536"/>
                  <a:gd name="T14" fmla="*/ 0 60000 65536"/>
                  <a:gd name="T15" fmla="*/ 0 w 411"/>
                  <a:gd name="T16" fmla="*/ 0 h 650"/>
                  <a:gd name="T17" fmla="*/ 411 w 411"/>
                  <a:gd name="T18" fmla="*/ 650 h 650"/>
                </a:gdLst>
                <a:ahLst/>
                <a:cxnLst>
                  <a:cxn ang="T10">
                    <a:pos x="T0" y="T1"/>
                  </a:cxn>
                  <a:cxn ang="T11">
                    <a:pos x="T2" y="T3"/>
                  </a:cxn>
                  <a:cxn ang="T12">
                    <a:pos x="T4" y="T5"/>
                  </a:cxn>
                  <a:cxn ang="T13">
                    <a:pos x="T6" y="T7"/>
                  </a:cxn>
                  <a:cxn ang="T14">
                    <a:pos x="T8" y="T9"/>
                  </a:cxn>
                </a:cxnLst>
                <a:rect l="T15" t="T16" r="T17" b="T18"/>
                <a:pathLst>
                  <a:path w="411" h="650">
                    <a:moveTo>
                      <a:pt x="0" y="0"/>
                    </a:moveTo>
                    <a:lnTo>
                      <a:pt x="411" y="237"/>
                    </a:lnTo>
                    <a:lnTo>
                      <a:pt x="411" y="650"/>
                    </a:lnTo>
                    <a:lnTo>
                      <a:pt x="0" y="414"/>
                    </a:lnTo>
                    <a:lnTo>
                      <a:pt x="0" y="0"/>
                    </a:lnTo>
                    <a:close/>
                  </a:path>
                </a:pathLst>
              </a:custGeom>
              <a:solidFill>
                <a:srgbClr val="CCCCCC"/>
              </a:solidFill>
              <a:ln w="9525">
                <a:noFill/>
                <a:round/>
                <a:headEnd/>
                <a:tailEnd/>
              </a:ln>
            </p:spPr>
            <p:txBody>
              <a:bodyPr/>
              <a:lstStyle/>
              <a:p>
                <a:pPr defTabSz="457086"/>
                <a:endParaRPr lang="en-US" sz="1799">
                  <a:solidFill>
                    <a:prstClr val="black"/>
                  </a:solidFill>
                </a:endParaRPr>
              </a:p>
            </p:txBody>
          </p:sp>
          <p:sp>
            <p:nvSpPr>
              <p:cNvPr id="81" name="Freeform 798"/>
              <p:cNvSpPr>
                <a:spLocks/>
              </p:cNvSpPr>
              <p:nvPr/>
            </p:nvSpPr>
            <p:spPr bwMode="auto">
              <a:xfrm>
                <a:off x="3284" y="1687"/>
                <a:ext cx="357" cy="560"/>
              </a:xfrm>
              <a:custGeom>
                <a:avLst/>
                <a:gdLst>
                  <a:gd name="T0" fmla="*/ 0 w 357"/>
                  <a:gd name="T1" fmla="*/ 0 h 560"/>
                  <a:gd name="T2" fmla="*/ 357 w 357"/>
                  <a:gd name="T3" fmla="*/ 205 h 560"/>
                  <a:gd name="T4" fmla="*/ 357 w 357"/>
                  <a:gd name="T5" fmla="*/ 560 h 560"/>
                  <a:gd name="T6" fmla="*/ 0 w 357"/>
                  <a:gd name="T7" fmla="*/ 354 h 560"/>
                  <a:gd name="T8" fmla="*/ 0 w 357"/>
                  <a:gd name="T9" fmla="*/ 0 h 560"/>
                  <a:gd name="T10" fmla="*/ 0 60000 65536"/>
                  <a:gd name="T11" fmla="*/ 0 60000 65536"/>
                  <a:gd name="T12" fmla="*/ 0 60000 65536"/>
                  <a:gd name="T13" fmla="*/ 0 60000 65536"/>
                  <a:gd name="T14" fmla="*/ 0 60000 65536"/>
                  <a:gd name="T15" fmla="*/ 0 w 357"/>
                  <a:gd name="T16" fmla="*/ 0 h 560"/>
                  <a:gd name="T17" fmla="*/ 357 w 357"/>
                  <a:gd name="T18" fmla="*/ 560 h 560"/>
                </a:gdLst>
                <a:ahLst/>
                <a:cxnLst>
                  <a:cxn ang="T10">
                    <a:pos x="T0" y="T1"/>
                  </a:cxn>
                  <a:cxn ang="T11">
                    <a:pos x="T2" y="T3"/>
                  </a:cxn>
                  <a:cxn ang="T12">
                    <a:pos x="T4" y="T5"/>
                  </a:cxn>
                  <a:cxn ang="T13">
                    <a:pos x="T6" y="T7"/>
                  </a:cxn>
                  <a:cxn ang="T14">
                    <a:pos x="T8" y="T9"/>
                  </a:cxn>
                </a:cxnLst>
                <a:rect l="T15" t="T16" r="T17" b="T18"/>
                <a:pathLst>
                  <a:path w="357" h="560">
                    <a:moveTo>
                      <a:pt x="0" y="0"/>
                    </a:moveTo>
                    <a:lnTo>
                      <a:pt x="357" y="205"/>
                    </a:lnTo>
                    <a:lnTo>
                      <a:pt x="357" y="560"/>
                    </a:lnTo>
                    <a:lnTo>
                      <a:pt x="0" y="354"/>
                    </a:lnTo>
                    <a:lnTo>
                      <a:pt x="0" y="0"/>
                    </a:lnTo>
                    <a:close/>
                  </a:path>
                </a:pathLst>
              </a:custGeom>
              <a:solidFill>
                <a:srgbClr val="81B1C4"/>
              </a:solidFill>
              <a:ln w="9525">
                <a:noFill/>
                <a:round/>
                <a:headEnd/>
                <a:tailEnd/>
              </a:ln>
            </p:spPr>
            <p:txBody>
              <a:bodyPr/>
              <a:lstStyle/>
              <a:p>
                <a:pPr defTabSz="457086"/>
                <a:endParaRPr lang="en-US" sz="1799">
                  <a:solidFill>
                    <a:prstClr val="black"/>
                  </a:solidFill>
                </a:endParaRPr>
              </a:p>
            </p:txBody>
          </p:sp>
          <p:sp>
            <p:nvSpPr>
              <p:cNvPr id="82" name="Freeform 799"/>
              <p:cNvSpPr>
                <a:spLocks/>
              </p:cNvSpPr>
              <p:nvPr/>
            </p:nvSpPr>
            <p:spPr bwMode="auto">
              <a:xfrm>
                <a:off x="3284" y="1687"/>
                <a:ext cx="357" cy="560"/>
              </a:xfrm>
              <a:custGeom>
                <a:avLst/>
                <a:gdLst>
                  <a:gd name="T0" fmla="*/ 5 w 357"/>
                  <a:gd name="T1" fmla="*/ 2 h 560"/>
                  <a:gd name="T2" fmla="*/ 5 w 357"/>
                  <a:gd name="T3" fmla="*/ 349 h 560"/>
                  <a:gd name="T4" fmla="*/ 357 w 357"/>
                  <a:gd name="T5" fmla="*/ 553 h 560"/>
                  <a:gd name="T6" fmla="*/ 357 w 357"/>
                  <a:gd name="T7" fmla="*/ 560 h 560"/>
                  <a:gd name="T8" fmla="*/ 0 w 357"/>
                  <a:gd name="T9" fmla="*/ 354 h 560"/>
                  <a:gd name="T10" fmla="*/ 0 w 357"/>
                  <a:gd name="T11" fmla="*/ 0 h 560"/>
                  <a:gd name="T12" fmla="*/ 5 w 357"/>
                  <a:gd name="T13" fmla="*/ 2 h 560"/>
                  <a:gd name="T14" fmla="*/ 0 60000 65536"/>
                  <a:gd name="T15" fmla="*/ 0 60000 65536"/>
                  <a:gd name="T16" fmla="*/ 0 60000 65536"/>
                  <a:gd name="T17" fmla="*/ 0 60000 65536"/>
                  <a:gd name="T18" fmla="*/ 0 60000 65536"/>
                  <a:gd name="T19" fmla="*/ 0 60000 65536"/>
                  <a:gd name="T20" fmla="*/ 0 60000 65536"/>
                  <a:gd name="T21" fmla="*/ 0 w 357"/>
                  <a:gd name="T22" fmla="*/ 0 h 560"/>
                  <a:gd name="T23" fmla="*/ 357 w 357"/>
                  <a:gd name="T24" fmla="*/ 560 h 5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7" h="560">
                    <a:moveTo>
                      <a:pt x="5" y="2"/>
                    </a:moveTo>
                    <a:lnTo>
                      <a:pt x="5" y="349"/>
                    </a:lnTo>
                    <a:lnTo>
                      <a:pt x="357" y="553"/>
                    </a:lnTo>
                    <a:lnTo>
                      <a:pt x="357" y="560"/>
                    </a:lnTo>
                    <a:lnTo>
                      <a:pt x="0" y="354"/>
                    </a:lnTo>
                    <a:lnTo>
                      <a:pt x="0" y="0"/>
                    </a:lnTo>
                    <a:lnTo>
                      <a:pt x="5" y="2"/>
                    </a:lnTo>
                    <a:close/>
                  </a:path>
                </a:pathLst>
              </a:custGeom>
              <a:solidFill>
                <a:srgbClr val="FFFFFF"/>
              </a:solidFill>
              <a:ln w="9525">
                <a:noFill/>
                <a:round/>
                <a:headEnd/>
                <a:tailEnd/>
              </a:ln>
            </p:spPr>
            <p:txBody>
              <a:bodyPr/>
              <a:lstStyle/>
              <a:p>
                <a:pPr defTabSz="457086"/>
                <a:endParaRPr lang="en-US" sz="1799">
                  <a:solidFill>
                    <a:prstClr val="black"/>
                  </a:solidFill>
                </a:endParaRPr>
              </a:p>
            </p:txBody>
          </p:sp>
          <p:sp>
            <p:nvSpPr>
              <p:cNvPr id="83" name="Line 800"/>
              <p:cNvSpPr>
                <a:spLocks noChangeShapeType="1"/>
              </p:cNvSpPr>
              <p:nvPr/>
            </p:nvSpPr>
            <p:spPr bwMode="auto">
              <a:xfrm>
                <a:off x="2925" y="2284"/>
                <a:ext cx="125" cy="74"/>
              </a:xfrm>
              <a:prstGeom prst="line">
                <a:avLst/>
              </a:prstGeom>
              <a:noFill/>
              <a:ln w="11113" cap="rnd">
                <a:solidFill>
                  <a:srgbClr val="000000"/>
                </a:solidFill>
                <a:round/>
                <a:headEnd/>
                <a:tailEnd/>
              </a:ln>
            </p:spPr>
            <p:txBody>
              <a:bodyPr/>
              <a:lstStyle/>
              <a:p>
                <a:pPr defTabSz="457086"/>
                <a:endParaRPr lang="en-US" sz="1799">
                  <a:solidFill>
                    <a:prstClr val="black"/>
                  </a:solidFill>
                </a:endParaRPr>
              </a:p>
            </p:txBody>
          </p:sp>
          <p:sp>
            <p:nvSpPr>
              <p:cNvPr id="84" name="Line 801"/>
              <p:cNvSpPr>
                <a:spLocks noChangeShapeType="1"/>
              </p:cNvSpPr>
              <p:nvPr/>
            </p:nvSpPr>
            <p:spPr bwMode="auto">
              <a:xfrm>
                <a:off x="3237" y="2114"/>
                <a:ext cx="326" cy="189"/>
              </a:xfrm>
              <a:prstGeom prst="line">
                <a:avLst/>
              </a:prstGeom>
              <a:noFill/>
              <a:ln w="7938" cap="rnd">
                <a:solidFill>
                  <a:srgbClr val="000000"/>
                </a:solidFill>
                <a:miter lim="800000"/>
                <a:headEnd/>
                <a:tailEnd/>
              </a:ln>
            </p:spPr>
            <p:txBody>
              <a:bodyPr/>
              <a:lstStyle/>
              <a:p>
                <a:pPr defTabSz="457086"/>
                <a:endParaRPr lang="en-US" sz="1799">
                  <a:solidFill>
                    <a:prstClr val="black"/>
                  </a:solidFill>
                </a:endParaRPr>
              </a:p>
            </p:txBody>
          </p:sp>
          <p:sp>
            <p:nvSpPr>
              <p:cNvPr id="85" name="Line 802"/>
              <p:cNvSpPr>
                <a:spLocks noChangeShapeType="1"/>
              </p:cNvSpPr>
              <p:nvPr/>
            </p:nvSpPr>
            <p:spPr bwMode="auto">
              <a:xfrm>
                <a:off x="3202" y="2136"/>
                <a:ext cx="326" cy="189"/>
              </a:xfrm>
              <a:prstGeom prst="line">
                <a:avLst/>
              </a:prstGeom>
              <a:noFill/>
              <a:ln w="7938" cap="rnd">
                <a:solidFill>
                  <a:srgbClr val="000000"/>
                </a:solidFill>
                <a:miter lim="800000"/>
                <a:headEnd/>
                <a:tailEnd/>
              </a:ln>
            </p:spPr>
            <p:txBody>
              <a:bodyPr/>
              <a:lstStyle/>
              <a:p>
                <a:pPr defTabSz="457086"/>
                <a:endParaRPr lang="en-US" sz="1799">
                  <a:solidFill>
                    <a:prstClr val="black"/>
                  </a:solidFill>
                </a:endParaRPr>
              </a:p>
            </p:txBody>
          </p:sp>
          <p:sp>
            <p:nvSpPr>
              <p:cNvPr id="86" name="Line 803"/>
              <p:cNvSpPr>
                <a:spLocks noChangeShapeType="1"/>
              </p:cNvSpPr>
              <p:nvPr/>
            </p:nvSpPr>
            <p:spPr bwMode="auto">
              <a:xfrm>
                <a:off x="3164" y="2157"/>
                <a:ext cx="326" cy="189"/>
              </a:xfrm>
              <a:prstGeom prst="line">
                <a:avLst/>
              </a:prstGeom>
              <a:noFill/>
              <a:ln w="7938" cap="rnd">
                <a:solidFill>
                  <a:srgbClr val="000000"/>
                </a:solidFill>
                <a:miter lim="800000"/>
                <a:headEnd/>
                <a:tailEnd/>
              </a:ln>
            </p:spPr>
            <p:txBody>
              <a:bodyPr/>
              <a:lstStyle/>
              <a:p>
                <a:pPr defTabSz="457086"/>
                <a:endParaRPr lang="en-US" sz="1799">
                  <a:solidFill>
                    <a:prstClr val="black"/>
                  </a:solidFill>
                </a:endParaRPr>
              </a:p>
            </p:txBody>
          </p:sp>
          <p:sp>
            <p:nvSpPr>
              <p:cNvPr id="87" name="Line 804"/>
              <p:cNvSpPr>
                <a:spLocks noChangeShapeType="1"/>
              </p:cNvSpPr>
              <p:nvPr/>
            </p:nvSpPr>
            <p:spPr bwMode="auto">
              <a:xfrm>
                <a:off x="3126" y="2178"/>
                <a:ext cx="328" cy="189"/>
              </a:xfrm>
              <a:prstGeom prst="line">
                <a:avLst/>
              </a:prstGeom>
              <a:noFill/>
              <a:ln w="7938" cap="rnd">
                <a:solidFill>
                  <a:srgbClr val="000000"/>
                </a:solidFill>
                <a:miter lim="800000"/>
                <a:headEnd/>
                <a:tailEnd/>
              </a:ln>
            </p:spPr>
            <p:txBody>
              <a:bodyPr/>
              <a:lstStyle/>
              <a:p>
                <a:pPr defTabSz="457086"/>
                <a:endParaRPr lang="en-US" sz="1799">
                  <a:solidFill>
                    <a:prstClr val="black"/>
                  </a:solidFill>
                </a:endParaRPr>
              </a:p>
            </p:txBody>
          </p:sp>
          <p:sp>
            <p:nvSpPr>
              <p:cNvPr id="88" name="Line 805"/>
              <p:cNvSpPr>
                <a:spLocks noChangeShapeType="1"/>
              </p:cNvSpPr>
              <p:nvPr/>
            </p:nvSpPr>
            <p:spPr bwMode="auto">
              <a:xfrm>
                <a:off x="3090" y="2199"/>
                <a:ext cx="327" cy="187"/>
              </a:xfrm>
              <a:prstGeom prst="line">
                <a:avLst/>
              </a:prstGeom>
              <a:noFill/>
              <a:ln w="7938" cap="rnd">
                <a:solidFill>
                  <a:srgbClr val="000000"/>
                </a:solidFill>
                <a:miter lim="800000"/>
                <a:headEnd/>
                <a:tailEnd/>
              </a:ln>
            </p:spPr>
            <p:txBody>
              <a:bodyPr/>
              <a:lstStyle/>
              <a:p>
                <a:pPr defTabSz="457086"/>
                <a:endParaRPr lang="en-US" sz="1799">
                  <a:solidFill>
                    <a:prstClr val="black"/>
                  </a:solidFill>
                </a:endParaRPr>
              </a:p>
            </p:txBody>
          </p:sp>
          <p:sp>
            <p:nvSpPr>
              <p:cNvPr id="89" name="Line 806"/>
              <p:cNvSpPr>
                <a:spLocks noChangeShapeType="1"/>
              </p:cNvSpPr>
              <p:nvPr/>
            </p:nvSpPr>
            <p:spPr bwMode="auto">
              <a:xfrm>
                <a:off x="3232" y="2117"/>
                <a:ext cx="326" cy="189"/>
              </a:xfrm>
              <a:prstGeom prst="line">
                <a:avLst/>
              </a:prstGeom>
              <a:noFill/>
              <a:ln w="3175" cap="rnd">
                <a:solidFill>
                  <a:srgbClr val="FFFFFF"/>
                </a:solidFill>
                <a:miter lim="800000"/>
                <a:headEnd/>
                <a:tailEnd/>
              </a:ln>
            </p:spPr>
            <p:txBody>
              <a:bodyPr/>
              <a:lstStyle/>
              <a:p>
                <a:pPr defTabSz="457086"/>
                <a:endParaRPr lang="en-US" sz="1799">
                  <a:solidFill>
                    <a:prstClr val="black"/>
                  </a:solidFill>
                </a:endParaRPr>
              </a:p>
            </p:txBody>
          </p:sp>
          <p:sp>
            <p:nvSpPr>
              <p:cNvPr id="90" name="Line 807"/>
              <p:cNvSpPr>
                <a:spLocks noChangeShapeType="1"/>
              </p:cNvSpPr>
              <p:nvPr/>
            </p:nvSpPr>
            <p:spPr bwMode="auto">
              <a:xfrm>
                <a:off x="3197" y="2138"/>
                <a:ext cx="326" cy="189"/>
              </a:xfrm>
              <a:prstGeom prst="line">
                <a:avLst/>
              </a:prstGeom>
              <a:noFill/>
              <a:ln w="3175" cap="rnd">
                <a:solidFill>
                  <a:srgbClr val="FFFFFF"/>
                </a:solidFill>
                <a:miter lim="800000"/>
                <a:headEnd/>
                <a:tailEnd/>
              </a:ln>
            </p:spPr>
            <p:txBody>
              <a:bodyPr/>
              <a:lstStyle/>
              <a:p>
                <a:pPr defTabSz="457086"/>
                <a:endParaRPr lang="en-US" sz="1799">
                  <a:solidFill>
                    <a:prstClr val="black"/>
                  </a:solidFill>
                </a:endParaRPr>
              </a:p>
            </p:txBody>
          </p:sp>
          <p:sp>
            <p:nvSpPr>
              <p:cNvPr id="91" name="Line 808"/>
              <p:cNvSpPr>
                <a:spLocks noChangeShapeType="1"/>
              </p:cNvSpPr>
              <p:nvPr/>
            </p:nvSpPr>
            <p:spPr bwMode="auto">
              <a:xfrm>
                <a:off x="3159" y="2159"/>
                <a:ext cx="326" cy="189"/>
              </a:xfrm>
              <a:prstGeom prst="line">
                <a:avLst/>
              </a:prstGeom>
              <a:noFill/>
              <a:ln w="3175" cap="rnd">
                <a:solidFill>
                  <a:srgbClr val="FFFFFF"/>
                </a:solidFill>
                <a:miter lim="800000"/>
                <a:headEnd/>
                <a:tailEnd/>
              </a:ln>
            </p:spPr>
            <p:txBody>
              <a:bodyPr/>
              <a:lstStyle/>
              <a:p>
                <a:pPr defTabSz="457086"/>
                <a:endParaRPr lang="en-US" sz="1799">
                  <a:solidFill>
                    <a:prstClr val="black"/>
                  </a:solidFill>
                </a:endParaRPr>
              </a:p>
            </p:txBody>
          </p:sp>
          <p:sp>
            <p:nvSpPr>
              <p:cNvPr id="92" name="Line 809"/>
              <p:cNvSpPr>
                <a:spLocks noChangeShapeType="1"/>
              </p:cNvSpPr>
              <p:nvPr/>
            </p:nvSpPr>
            <p:spPr bwMode="auto">
              <a:xfrm>
                <a:off x="3124" y="2180"/>
                <a:ext cx="326" cy="189"/>
              </a:xfrm>
              <a:prstGeom prst="line">
                <a:avLst/>
              </a:prstGeom>
              <a:noFill/>
              <a:ln w="3175" cap="rnd">
                <a:solidFill>
                  <a:srgbClr val="FFFFFF"/>
                </a:solidFill>
                <a:miter lim="800000"/>
                <a:headEnd/>
                <a:tailEnd/>
              </a:ln>
            </p:spPr>
            <p:txBody>
              <a:bodyPr/>
              <a:lstStyle/>
              <a:p>
                <a:pPr defTabSz="457086"/>
                <a:endParaRPr lang="en-US" sz="1799">
                  <a:solidFill>
                    <a:prstClr val="black"/>
                  </a:solidFill>
                </a:endParaRPr>
              </a:p>
            </p:txBody>
          </p:sp>
          <p:sp>
            <p:nvSpPr>
              <p:cNvPr id="93" name="Line 810"/>
              <p:cNvSpPr>
                <a:spLocks noChangeShapeType="1"/>
              </p:cNvSpPr>
              <p:nvPr/>
            </p:nvSpPr>
            <p:spPr bwMode="auto">
              <a:xfrm>
                <a:off x="3086" y="2202"/>
                <a:ext cx="326" cy="189"/>
              </a:xfrm>
              <a:prstGeom prst="line">
                <a:avLst/>
              </a:prstGeom>
              <a:noFill/>
              <a:ln w="3175" cap="rnd">
                <a:solidFill>
                  <a:srgbClr val="FFFFFF"/>
                </a:solidFill>
                <a:miter lim="800000"/>
                <a:headEnd/>
                <a:tailEnd/>
              </a:ln>
            </p:spPr>
            <p:txBody>
              <a:bodyPr/>
              <a:lstStyle/>
              <a:p>
                <a:pPr defTabSz="457086"/>
                <a:endParaRPr lang="en-US" sz="1799">
                  <a:solidFill>
                    <a:prstClr val="black"/>
                  </a:solidFill>
                </a:endParaRPr>
              </a:p>
            </p:txBody>
          </p:sp>
          <p:sp>
            <p:nvSpPr>
              <p:cNvPr id="94" name="Freeform 811"/>
              <p:cNvSpPr>
                <a:spLocks/>
              </p:cNvSpPr>
              <p:nvPr/>
            </p:nvSpPr>
            <p:spPr bwMode="auto">
              <a:xfrm>
                <a:off x="3086" y="2296"/>
                <a:ext cx="149" cy="85"/>
              </a:xfrm>
              <a:custGeom>
                <a:avLst/>
                <a:gdLst>
                  <a:gd name="T0" fmla="*/ 23589 w 63"/>
                  <a:gd name="T1" fmla="*/ 10571 h 36"/>
                  <a:gd name="T2" fmla="*/ 23589 w 63"/>
                  <a:gd name="T3" fmla="*/ 5714 h 36"/>
                  <a:gd name="T4" fmla="*/ 15768 w 63"/>
                  <a:gd name="T5" fmla="*/ 1237 h 36"/>
                  <a:gd name="T6" fmla="*/ 7036 w 63"/>
                  <a:gd name="T7" fmla="*/ 1237 h 36"/>
                  <a:gd name="T8" fmla="*/ 2434 w 63"/>
                  <a:gd name="T9" fmla="*/ 3674 h 36"/>
                  <a:gd name="T10" fmla="*/ 2434 w 63"/>
                  <a:gd name="T11" fmla="*/ 8675 h 36"/>
                  <a:gd name="T12" fmla="*/ 10662 w 63"/>
                  <a:gd name="T13" fmla="*/ 13151 h 36"/>
                  <a:gd name="T14" fmla="*/ 19091 w 63"/>
                  <a:gd name="T15" fmla="*/ 13151 h 36"/>
                  <a:gd name="T16" fmla="*/ 23589 w 63"/>
                  <a:gd name="T17" fmla="*/ 10571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3"/>
                  <a:gd name="T28" fmla="*/ 0 h 36"/>
                  <a:gd name="T29" fmla="*/ 63 w 63"/>
                  <a:gd name="T30" fmla="*/ 36 h 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3" h="36">
                    <a:moveTo>
                      <a:pt x="57" y="26"/>
                    </a:moveTo>
                    <a:cubicBezTo>
                      <a:pt x="63" y="23"/>
                      <a:pt x="63" y="17"/>
                      <a:pt x="57" y="14"/>
                    </a:cubicBezTo>
                    <a:cubicBezTo>
                      <a:pt x="38" y="3"/>
                      <a:pt x="38" y="3"/>
                      <a:pt x="38" y="3"/>
                    </a:cubicBezTo>
                    <a:cubicBezTo>
                      <a:pt x="32" y="0"/>
                      <a:pt x="23" y="0"/>
                      <a:pt x="17" y="3"/>
                    </a:cubicBezTo>
                    <a:cubicBezTo>
                      <a:pt x="6" y="9"/>
                      <a:pt x="6" y="9"/>
                      <a:pt x="6" y="9"/>
                    </a:cubicBezTo>
                    <a:cubicBezTo>
                      <a:pt x="0" y="12"/>
                      <a:pt x="0" y="18"/>
                      <a:pt x="6" y="21"/>
                    </a:cubicBezTo>
                    <a:cubicBezTo>
                      <a:pt x="26" y="32"/>
                      <a:pt x="26" y="32"/>
                      <a:pt x="26" y="32"/>
                    </a:cubicBezTo>
                    <a:cubicBezTo>
                      <a:pt x="31" y="36"/>
                      <a:pt x="41" y="36"/>
                      <a:pt x="46" y="32"/>
                    </a:cubicBezTo>
                    <a:lnTo>
                      <a:pt x="57" y="26"/>
                    </a:lnTo>
                    <a:close/>
                  </a:path>
                </a:pathLst>
              </a:custGeom>
              <a:solidFill>
                <a:srgbClr val="7F7F7F"/>
              </a:solidFill>
              <a:ln w="9525">
                <a:noFill/>
                <a:round/>
                <a:headEnd/>
                <a:tailEnd/>
              </a:ln>
            </p:spPr>
            <p:txBody>
              <a:bodyPr/>
              <a:lstStyle/>
              <a:p>
                <a:pPr defTabSz="457086"/>
                <a:endParaRPr lang="en-US" sz="1799">
                  <a:solidFill>
                    <a:prstClr val="black"/>
                  </a:solidFill>
                </a:endParaRPr>
              </a:p>
            </p:txBody>
          </p:sp>
          <p:sp>
            <p:nvSpPr>
              <p:cNvPr id="95" name="Freeform 812"/>
              <p:cNvSpPr>
                <a:spLocks/>
              </p:cNvSpPr>
              <p:nvPr/>
            </p:nvSpPr>
            <p:spPr bwMode="auto">
              <a:xfrm>
                <a:off x="3088" y="2296"/>
                <a:ext cx="144" cy="50"/>
              </a:xfrm>
              <a:custGeom>
                <a:avLst/>
                <a:gdLst>
                  <a:gd name="T0" fmla="*/ 22894 w 61"/>
                  <a:gd name="T1" fmla="*/ 6881 h 21"/>
                  <a:gd name="T2" fmla="*/ 15035 w 61"/>
                  <a:gd name="T3" fmla="*/ 2212 h 21"/>
                  <a:gd name="T4" fmla="*/ 6577 w 61"/>
                  <a:gd name="T5" fmla="*/ 2212 h 21"/>
                  <a:gd name="T6" fmla="*/ 2051 w 61"/>
                  <a:gd name="T7" fmla="*/ 4750 h 21"/>
                  <a:gd name="T8" fmla="*/ 368 w 61"/>
                  <a:gd name="T9" fmla="*/ 6881 h 21"/>
                  <a:gd name="T10" fmla="*/ 2051 w 61"/>
                  <a:gd name="T11" fmla="*/ 3821 h 21"/>
                  <a:gd name="T12" fmla="*/ 6577 w 61"/>
                  <a:gd name="T13" fmla="*/ 1281 h 21"/>
                  <a:gd name="T14" fmla="*/ 15035 w 61"/>
                  <a:gd name="T15" fmla="*/ 1281 h 21"/>
                  <a:gd name="T16" fmla="*/ 22894 w 61"/>
                  <a:gd name="T17" fmla="*/ 6048 h 21"/>
                  <a:gd name="T18" fmla="*/ 24943 w 61"/>
                  <a:gd name="T19" fmla="*/ 9098 h 21"/>
                  <a:gd name="T20" fmla="*/ 22894 w 61"/>
                  <a:gd name="T21" fmla="*/ 6881 h 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1"/>
                  <a:gd name="T34" fmla="*/ 0 h 21"/>
                  <a:gd name="T35" fmla="*/ 61 w 61"/>
                  <a:gd name="T36" fmla="*/ 21 h 2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1" h="21">
                    <a:moveTo>
                      <a:pt x="56" y="16"/>
                    </a:moveTo>
                    <a:cubicBezTo>
                      <a:pt x="37" y="5"/>
                      <a:pt x="37" y="5"/>
                      <a:pt x="37" y="5"/>
                    </a:cubicBezTo>
                    <a:cubicBezTo>
                      <a:pt x="31" y="1"/>
                      <a:pt x="22" y="1"/>
                      <a:pt x="16" y="5"/>
                    </a:cubicBezTo>
                    <a:cubicBezTo>
                      <a:pt x="5" y="11"/>
                      <a:pt x="5" y="11"/>
                      <a:pt x="5" y="11"/>
                    </a:cubicBezTo>
                    <a:cubicBezTo>
                      <a:pt x="3" y="12"/>
                      <a:pt x="1" y="14"/>
                      <a:pt x="1" y="16"/>
                    </a:cubicBezTo>
                    <a:cubicBezTo>
                      <a:pt x="0" y="14"/>
                      <a:pt x="2" y="11"/>
                      <a:pt x="5" y="9"/>
                    </a:cubicBezTo>
                    <a:cubicBezTo>
                      <a:pt x="16" y="3"/>
                      <a:pt x="16" y="3"/>
                      <a:pt x="16" y="3"/>
                    </a:cubicBezTo>
                    <a:cubicBezTo>
                      <a:pt x="22" y="0"/>
                      <a:pt x="31" y="0"/>
                      <a:pt x="37" y="3"/>
                    </a:cubicBezTo>
                    <a:cubicBezTo>
                      <a:pt x="56" y="14"/>
                      <a:pt x="56" y="14"/>
                      <a:pt x="56" y="14"/>
                    </a:cubicBezTo>
                    <a:cubicBezTo>
                      <a:pt x="60" y="16"/>
                      <a:pt x="61" y="19"/>
                      <a:pt x="61" y="21"/>
                    </a:cubicBezTo>
                    <a:cubicBezTo>
                      <a:pt x="60" y="19"/>
                      <a:pt x="59" y="17"/>
                      <a:pt x="56" y="16"/>
                    </a:cubicBezTo>
                    <a:close/>
                  </a:path>
                </a:pathLst>
              </a:custGeom>
              <a:solidFill>
                <a:srgbClr val="000000"/>
              </a:solidFill>
              <a:ln w="9525">
                <a:noFill/>
                <a:round/>
                <a:headEnd/>
                <a:tailEnd/>
              </a:ln>
            </p:spPr>
            <p:txBody>
              <a:bodyPr/>
              <a:lstStyle/>
              <a:p>
                <a:pPr defTabSz="457086"/>
                <a:endParaRPr lang="en-US" sz="1799">
                  <a:solidFill>
                    <a:prstClr val="black"/>
                  </a:solidFill>
                </a:endParaRPr>
              </a:p>
            </p:txBody>
          </p:sp>
          <p:sp>
            <p:nvSpPr>
              <p:cNvPr id="96" name="Line 813"/>
              <p:cNvSpPr>
                <a:spLocks noChangeShapeType="1"/>
              </p:cNvSpPr>
              <p:nvPr/>
            </p:nvSpPr>
            <p:spPr bwMode="auto">
              <a:xfrm>
                <a:off x="3256" y="2053"/>
                <a:ext cx="411" cy="236"/>
              </a:xfrm>
              <a:prstGeom prst="line">
                <a:avLst/>
              </a:prstGeom>
              <a:noFill/>
              <a:ln w="7938" cap="rnd">
                <a:solidFill>
                  <a:srgbClr val="333333"/>
                </a:solidFill>
                <a:round/>
                <a:headEnd/>
                <a:tailEnd/>
              </a:ln>
            </p:spPr>
            <p:txBody>
              <a:bodyPr/>
              <a:lstStyle/>
              <a:p>
                <a:pPr defTabSz="457086"/>
                <a:endParaRPr lang="en-US" sz="1799">
                  <a:solidFill>
                    <a:prstClr val="black"/>
                  </a:solidFill>
                </a:endParaRPr>
              </a:p>
            </p:txBody>
          </p:sp>
          <p:sp>
            <p:nvSpPr>
              <p:cNvPr id="97" name="Freeform 814"/>
              <p:cNvSpPr>
                <a:spLocks/>
              </p:cNvSpPr>
              <p:nvPr/>
            </p:nvSpPr>
            <p:spPr bwMode="auto">
              <a:xfrm>
                <a:off x="3256" y="1630"/>
                <a:ext cx="425" cy="246"/>
              </a:xfrm>
              <a:custGeom>
                <a:avLst/>
                <a:gdLst>
                  <a:gd name="T0" fmla="*/ 4845 w 180"/>
                  <a:gd name="T1" fmla="*/ 1258 h 104"/>
                  <a:gd name="T2" fmla="*/ 73593 w 180"/>
                  <a:gd name="T3" fmla="*/ 41543 h 104"/>
                  <a:gd name="T4" fmla="*/ 71173 w 180"/>
                  <a:gd name="T5" fmla="*/ 43104 h 104"/>
                  <a:gd name="T6" fmla="*/ 0 w 180"/>
                  <a:gd name="T7" fmla="*/ 1561 h 104"/>
                  <a:gd name="T8" fmla="*/ 4845 w 180"/>
                  <a:gd name="T9" fmla="*/ 1258 h 104"/>
                  <a:gd name="T10" fmla="*/ 0 60000 65536"/>
                  <a:gd name="T11" fmla="*/ 0 60000 65536"/>
                  <a:gd name="T12" fmla="*/ 0 60000 65536"/>
                  <a:gd name="T13" fmla="*/ 0 60000 65536"/>
                  <a:gd name="T14" fmla="*/ 0 60000 65536"/>
                  <a:gd name="T15" fmla="*/ 0 w 180"/>
                  <a:gd name="T16" fmla="*/ 0 h 104"/>
                  <a:gd name="T17" fmla="*/ 180 w 180"/>
                  <a:gd name="T18" fmla="*/ 104 h 104"/>
                </a:gdLst>
                <a:ahLst/>
                <a:cxnLst>
                  <a:cxn ang="T10">
                    <a:pos x="T0" y="T1"/>
                  </a:cxn>
                  <a:cxn ang="T11">
                    <a:pos x="T2" y="T3"/>
                  </a:cxn>
                  <a:cxn ang="T12">
                    <a:pos x="T4" y="T5"/>
                  </a:cxn>
                  <a:cxn ang="T13">
                    <a:pos x="T6" y="T7"/>
                  </a:cxn>
                  <a:cxn ang="T14">
                    <a:pos x="T8" y="T9"/>
                  </a:cxn>
                </a:cxnLst>
                <a:rect l="T15" t="T16" r="T17" b="T18"/>
                <a:pathLst>
                  <a:path w="180" h="104">
                    <a:moveTo>
                      <a:pt x="12" y="3"/>
                    </a:moveTo>
                    <a:cubicBezTo>
                      <a:pt x="180" y="100"/>
                      <a:pt x="180" y="100"/>
                      <a:pt x="180" y="100"/>
                    </a:cubicBezTo>
                    <a:cubicBezTo>
                      <a:pt x="174" y="104"/>
                      <a:pt x="174" y="104"/>
                      <a:pt x="174" y="104"/>
                    </a:cubicBezTo>
                    <a:cubicBezTo>
                      <a:pt x="0" y="4"/>
                      <a:pt x="0" y="4"/>
                      <a:pt x="0" y="4"/>
                    </a:cubicBezTo>
                    <a:cubicBezTo>
                      <a:pt x="0" y="4"/>
                      <a:pt x="7" y="0"/>
                      <a:pt x="12" y="3"/>
                    </a:cubicBezTo>
                    <a:close/>
                  </a:path>
                </a:pathLst>
              </a:custGeom>
              <a:solidFill>
                <a:srgbClr val="E3E3E3"/>
              </a:solidFill>
              <a:ln w="9525">
                <a:noFill/>
                <a:round/>
                <a:headEnd/>
                <a:tailEnd/>
              </a:ln>
            </p:spPr>
            <p:txBody>
              <a:bodyPr/>
              <a:lstStyle/>
              <a:p>
                <a:pPr defTabSz="457086"/>
                <a:endParaRPr lang="en-US" sz="1799">
                  <a:solidFill>
                    <a:prstClr val="black"/>
                  </a:solidFill>
                </a:endParaRPr>
              </a:p>
            </p:txBody>
          </p:sp>
          <p:sp>
            <p:nvSpPr>
              <p:cNvPr id="98" name="Freeform 815"/>
              <p:cNvSpPr>
                <a:spLocks/>
              </p:cNvSpPr>
              <p:nvPr/>
            </p:nvSpPr>
            <p:spPr bwMode="auto">
              <a:xfrm>
                <a:off x="3627" y="2315"/>
                <a:ext cx="14" cy="21"/>
              </a:xfrm>
              <a:custGeom>
                <a:avLst/>
                <a:gdLst>
                  <a:gd name="T0" fmla="*/ 0 w 6"/>
                  <a:gd name="T1" fmla="*/ 2287 h 9"/>
                  <a:gd name="T2" fmla="*/ 1094 w 6"/>
                  <a:gd name="T3" fmla="*/ 3050 h 9"/>
                  <a:gd name="T4" fmla="*/ 2287 w 6"/>
                  <a:gd name="T5" fmla="*/ 1094 h 9"/>
                  <a:gd name="T6" fmla="*/ 1094 w 6"/>
                  <a:gd name="T7" fmla="*/ 355 h 9"/>
                  <a:gd name="T8" fmla="*/ 0 w 6"/>
                  <a:gd name="T9" fmla="*/ 2287 h 9"/>
                  <a:gd name="T10" fmla="*/ 0 60000 65536"/>
                  <a:gd name="T11" fmla="*/ 0 60000 65536"/>
                  <a:gd name="T12" fmla="*/ 0 60000 65536"/>
                  <a:gd name="T13" fmla="*/ 0 60000 65536"/>
                  <a:gd name="T14" fmla="*/ 0 60000 65536"/>
                  <a:gd name="T15" fmla="*/ 0 w 6"/>
                  <a:gd name="T16" fmla="*/ 0 h 9"/>
                  <a:gd name="T17" fmla="*/ 6 w 6"/>
                  <a:gd name="T18" fmla="*/ 9 h 9"/>
                </a:gdLst>
                <a:ahLst/>
                <a:cxnLst>
                  <a:cxn ang="T10">
                    <a:pos x="T0" y="T1"/>
                  </a:cxn>
                  <a:cxn ang="T11">
                    <a:pos x="T2" y="T3"/>
                  </a:cxn>
                  <a:cxn ang="T12">
                    <a:pos x="T4" y="T5"/>
                  </a:cxn>
                  <a:cxn ang="T13">
                    <a:pos x="T6" y="T7"/>
                  </a:cxn>
                  <a:cxn ang="T14">
                    <a:pos x="T8" y="T9"/>
                  </a:cxn>
                </a:cxnLst>
                <a:rect l="T15" t="T16" r="T17" b="T18"/>
                <a:pathLst>
                  <a:path w="6" h="9">
                    <a:moveTo>
                      <a:pt x="0" y="6"/>
                    </a:moveTo>
                    <a:cubicBezTo>
                      <a:pt x="0" y="9"/>
                      <a:pt x="1" y="9"/>
                      <a:pt x="3" y="8"/>
                    </a:cubicBezTo>
                    <a:cubicBezTo>
                      <a:pt x="5" y="7"/>
                      <a:pt x="6" y="5"/>
                      <a:pt x="6" y="3"/>
                    </a:cubicBezTo>
                    <a:cubicBezTo>
                      <a:pt x="6" y="0"/>
                      <a:pt x="5" y="0"/>
                      <a:pt x="3" y="1"/>
                    </a:cubicBezTo>
                    <a:cubicBezTo>
                      <a:pt x="1" y="2"/>
                      <a:pt x="0" y="4"/>
                      <a:pt x="0" y="6"/>
                    </a:cubicBezTo>
                    <a:close/>
                  </a:path>
                </a:pathLst>
              </a:custGeom>
              <a:solidFill>
                <a:srgbClr val="000000"/>
              </a:solidFill>
              <a:ln w="9525">
                <a:noFill/>
                <a:round/>
                <a:headEnd/>
                <a:tailEnd/>
              </a:ln>
            </p:spPr>
            <p:txBody>
              <a:bodyPr/>
              <a:lstStyle/>
              <a:p>
                <a:pPr defTabSz="457086"/>
                <a:endParaRPr lang="en-US" sz="1799">
                  <a:solidFill>
                    <a:prstClr val="black"/>
                  </a:solidFill>
                </a:endParaRPr>
              </a:p>
            </p:txBody>
          </p:sp>
          <p:sp>
            <p:nvSpPr>
              <p:cNvPr id="99" name="Freeform 816"/>
              <p:cNvSpPr>
                <a:spLocks/>
              </p:cNvSpPr>
              <p:nvPr/>
            </p:nvSpPr>
            <p:spPr bwMode="auto">
              <a:xfrm>
                <a:off x="3603" y="2327"/>
                <a:ext cx="14" cy="24"/>
              </a:xfrm>
              <a:custGeom>
                <a:avLst/>
                <a:gdLst>
                  <a:gd name="T0" fmla="*/ 0 w 6"/>
                  <a:gd name="T1" fmla="*/ 3250 h 10"/>
                  <a:gd name="T2" fmla="*/ 1094 w 6"/>
                  <a:gd name="T3" fmla="*/ 4217 h 10"/>
                  <a:gd name="T4" fmla="*/ 2287 w 6"/>
                  <a:gd name="T5" fmla="*/ 1354 h 10"/>
                  <a:gd name="T6" fmla="*/ 1094 w 6"/>
                  <a:gd name="T7" fmla="*/ 403 h 10"/>
                  <a:gd name="T8" fmla="*/ 0 w 6"/>
                  <a:gd name="T9" fmla="*/ 3250 h 10"/>
                  <a:gd name="T10" fmla="*/ 0 60000 65536"/>
                  <a:gd name="T11" fmla="*/ 0 60000 65536"/>
                  <a:gd name="T12" fmla="*/ 0 60000 65536"/>
                  <a:gd name="T13" fmla="*/ 0 60000 65536"/>
                  <a:gd name="T14" fmla="*/ 0 60000 65536"/>
                  <a:gd name="T15" fmla="*/ 0 w 6"/>
                  <a:gd name="T16" fmla="*/ 0 h 10"/>
                  <a:gd name="T17" fmla="*/ 6 w 6"/>
                  <a:gd name="T18" fmla="*/ 10 h 10"/>
                </a:gdLst>
                <a:ahLst/>
                <a:cxnLst>
                  <a:cxn ang="T10">
                    <a:pos x="T0" y="T1"/>
                  </a:cxn>
                  <a:cxn ang="T11">
                    <a:pos x="T2" y="T3"/>
                  </a:cxn>
                  <a:cxn ang="T12">
                    <a:pos x="T4" y="T5"/>
                  </a:cxn>
                  <a:cxn ang="T13">
                    <a:pos x="T6" y="T7"/>
                  </a:cxn>
                  <a:cxn ang="T14">
                    <a:pos x="T8" y="T9"/>
                  </a:cxn>
                </a:cxnLst>
                <a:rect l="T15" t="T16" r="T17" b="T18"/>
                <a:pathLst>
                  <a:path w="6" h="10">
                    <a:moveTo>
                      <a:pt x="0" y="7"/>
                    </a:moveTo>
                    <a:cubicBezTo>
                      <a:pt x="0" y="9"/>
                      <a:pt x="1" y="10"/>
                      <a:pt x="3" y="9"/>
                    </a:cubicBezTo>
                    <a:cubicBezTo>
                      <a:pt x="5" y="8"/>
                      <a:pt x="6" y="5"/>
                      <a:pt x="6" y="3"/>
                    </a:cubicBezTo>
                    <a:cubicBezTo>
                      <a:pt x="6" y="1"/>
                      <a:pt x="5" y="0"/>
                      <a:pt x="3" y="1"/>
                    </a:cubicBezTo>
                    <a:cubicBezTo>
                      <a:pt x="1" y="2"/>
                      <a:pt x="0" y="5"/>
                      <a:pt x="0" y="7"/>
                    </a:cubicBezTo>
                    <a:close/>
                  </a:path>
                </a:pathLst>
              </a:custGeom>
              <a:solidFill>
                <a:srgbClr val="000000"/>
              </a:solidFill>
              <a:ln w="9525">
                <a:noFill/>
                <a:round/>
                <a:headEnd/>
                <a:tailEnd/>
              </a:ln>
            </p:spPr>
            <p:txBody>
              <a:bodyPr/>
              <a:lstStyle/>
              <a:p>
                <a:pPr defTabSz="457086"/>
                <a:endParaRPr lang="en-US" sz="1799">
                  <a:solidFill>
                    <a:prstClr val="black"/>
                  </a:solidFill>
                </a:endParaRPr>
              </a:p>
            </p:txBody>
          </p:sp>
          <p:sp>
            <p:nvSpPr>
              <p:cNvPr id="100" name="Freeform 817"/>
              <p:cNvSpPr>
                <a:spLocks/>
              </p:cNvSpPr>
              <p:nvPr/>
            </p:nvSpPr>
            <p:spPr bwMode="auto">
              <a:xfrm>
                <a:off x="3580" y="2341"/>
                <a:ext cx="16" cy="24"/>
              </a:xfrm>
              <a:custGeom>
                <a:avLst/>
                <a:gdLst>
                  <a:gd name="T0" fmla="*/ 0 w 7"/>
                  <a:gd name="T1" fmla="*/ 3250 h 10"/>
                  <a:gd name="T2" fmla="*/ 1013 w 7"/>
                  <a:gd name="T3" fmla="*/ 4217 h 10"/>
                  <a:gd name="T4" fmla="*/ 2315 w 7"/>
                  <a:gd name="T5" fmla="*/ 1354 h 10"/>
                  <a:gd name="T6" fmla="*/ 1013 w 7"/>
                  <a:gd name="T7" fmla="*/ 403 h 10"/>
                  <a:gd name="T8" fmla="*/ 0 w 7"/>
                  <a:gd name="T9" fmla="*/ 3250 h 10"/>
                  <a:gd name="T10" fmla="*/ 0 60000 65536"/>
                  <a:gd name="T11" fmla="*/ 0 60000 65536"/>
                  <a:gd name="T12" fmla="*/ 0 60000 65536"/>
                  <a:gd name="T13" fmla="*/ 0 60000 65536"/>
                  <a:gd name="T14" fmla="*/ 0 60000 65536"/>
                  <a:gd name="T15" fmla="*/ 0 w 7"/>
                  <a:gd name="T16" fmla="*/ 0 h 10"/>
                  <a:gd name="T17" fmla="*/ 7 w 7"/>
                  <a:gd name="T18" fmla="*/ 10 h 10"/>
                </a:gdLst>
                <a:ahLst/>
                <a:cxnLst>
                  <a:cxn ang="T10">
                    <a:pos x="T0" y="T1"/>
                  </a:cxn>
                  <a:cxn ang="T11">
                    <a:pos x="T2" y="T3"/>
                  </a:cxn>
                  <a:cxn ang="T12">
                    <a:pos x="T4" y="T5"/>
                  </a:cxn>
                  <a:cxn ang="T13">
                    <a:pos x="T6" y="T7"/>
                  </a:cxn>
                  <a:cxn ang="T14">
                    <a:pos x="T8" y="T9"/>
                  </a:cxn>
                </a:cxnLst>
                <a:rect l="T15" t="T16" r="T17" b="T18"/>
                <a:pathLst>
                  <a:path w="7" h="10">
                    <a:moveTo>
                      <a:pt x="0" y="7"/>
                    </a:moveTo>
                    <a:cubicBezTo>
                      <a:pt x="0" y="9"/>
                      <a:pt x="2" y="10"/>
                      <a:pt x="3" y="9"/>
                    </a:cubicBezTo>
                    <a:cubicBezTo>
                      <a:pt x="5" y="8"/>
                      <a:pt x="7" y="5"/>
                      <a:pt x="7" y="3"/>
                    </a:cubicBezTo>
                    <a:cubicBezTo>
                      <a:pt x="7" y="1"/>
                      <a:pt x="5" y="0"/>
                      <a:pt x="3" y="1"/>
                    </a:cubicBezTo>
                    <a:cubicBezTo>
                      <a:pt x="2" y="2"/>
                      <a:pt x="0" y="5"/>
                      <a:pt x="0" y="7"/>
                    </a:cubicBezTo>
                    <a:close/>
                  </a:path>
                </a:pathLst>
              </a:custGeom>
              <a:solidFill>
                <a:srgbClr val="000000"/>
              </a:solidFill>
              <a:ln w="9525">
                <a:noFill/>
                <a:round/>
                <a:headEnd/>
                <a:tailEnd/>
              </a:ln>
            </p:spPr>
            <p:txBody>
              <a:bodyPr/>
              <a:lstStyle/>
              <a:p>
                <a:pPr defTabSz="457086"/>
                <a:endParaRPr lang="en-US" sz="1799">
                  <a:solidFill>
                    <a:prstClr val="black"/>
                  </a:solidFill>
                </a:endParaRPr>
              </a:p>
            </p:txBody>
          </p:sp>
        </p:grpSp>
        <p:grpSp>
          <p:nvGrpSpPr>
            <p:cNvPr id="13" name="Group 818"/>
            <p:cNvGrpSpPr>
              <a:grpSpLocks noChangeAspect="1"/>
            </p:cNvGrpSpPr>
            <p:nvPr/>
          </p:nvGrpSpPr>
          <p:grpSpPr bwMode="auto">
            <a:xfrm>
              <a:off x="432" y="3210"/>
              <a:ext cx="351" cy="575"/>
              <a:chOff x="4571" y="1752"/>
              <a:chExt cx="496" cy="812"/>
            </a:xfrm>
          </p:grpSpPr>
          <p:sp>
            <p:nvSpPr>
              <p:cNvPr id="65" name="AutoShape 819"/>
              <p:cNvSpPr>
                <a:spLocks noChangeAspect="1" noChangeArrowheads="1" noTextEdit="1"/>
              </p:cNvSpPr>
              <p:nvPr/>
            </p:nvSpPr>
            <p:spPr bwMode="auto">
              <a:xfrm>
                <a:off x="4571" y="1761"/>
                <a:ext cx="496" cy="801"/>
              </a:xfrm>
              <a:prstGeom prst="rect">
                <a:avLst/>
              </a:prstGeom>
              <a:noFill/>
              <a:ln w="9525">
                <a:noFill/>
                <a:miter lim="800000"/>
                <a:headEnd/>
                <a:tailEnd/>
              </a:ln>
            </p:spPr>
            <p:txBody>
              <a:bodyPr/>
              <a:lstStyle/>
              <a:p>
                <a:pPr defTabSz="457086"/>
                <a:endParaRPr lang="en-US" sz="1799">
                  <a:solidFill>
                    <a:prstClr val="black"/>
                  </a:solidFill>
                </a:endParaRPr>
              </a:p>
            </p:txBody>
          </p:sp>
          <p:sp>
            <p:nvSpPr>
              <p:cNvPr id="66" name="Freeform 820"/>
              <p:cNvSpPr>
                <a:spLocks noEditPoints="1"/>
              </p:cNvSpPr>
              <p:nvPr/>
            </p:nvSpPr>
            <p:spPr bwMode="auto">
              <a:xfrm>
                <a:off x="4573" y="1752"/>
                <a:ext cx="494" cy="812"/>
              </a:xfrm>
              <a:custGeom>
                <a:avLst/>
                <a:gdLst>
                  <a:gd name="T0" fmla="*/ 63449 w 209"/>
                  <a:gd name="T1" fmla="*/ 60015 h 344"/>
                  <a:gd name="T2" fmla="*/ 47448 w 209"/>
                  <a:gd name="T3" fmla="*/ 4473 h 344"/>
                  <a:gd name="T4" fmla="*/ 23001 w 209"/>
                  <a:gd name="T5" fmla="*/ 6574 h 344"/>
                  <a:gd name="T6" fmla="*/ 23001 w 209"/>
                  <a:gd name="T7" fmla="*/ 6574 h 344"/>
                  <a:gd name="T8" fmla="*/ 23918 w 209"/>
                  <a:gd name="T9" fmla="*/ 9010 h 344"/>
                  <a:gd name="T10" fmla="*/ 22660 w 209"/>
                  <a:gd name="T11" fmla="*/ 8129 h 344"/>
                  <a:gd name="T12" fmla="*/ 15699 w 209"/>
                  <a:gd name="T13" fmla="*/ 22505 h 344"/>
                  <a:gd name="T14" fmla="*/ 25974 w 209"/>
                  <a:gd name="T15" fmla="*/ 49449 h 344"/>
                  <a:gd name="T16" fmla="*/ 21100 w 209"/>
                  <a:gd name="T17" fmla="*/ 50703 h 344"/>
                  <a:gd name="T18" fmla="*/ 15699 w 209"/>
                  <a:gd name="T19" fmla="*/ 55171 h 344"/>
                  <a:gd name="T20" fmla="*/ 15201 w 209"/>
                  <a:gd name="T21" fmla="*/ 56727 h 344"/>
                  <a:gd name="T22" fmla="*/ 13955 w 209"/>
                  <a:gd name="T23" fmla="*/ 56436 h 344"/>
                  <a:gd name="T24" fmla="*/ 0 w 209"/>
                  <a:gd name="T25" fmla="*/ 95117 h 344"/>
                  <a:gd name="T26" fmla="*/ 77371 w 209"/>
                  <a:gd name="T27" fmla="*/ 140108 h 344"/>
                  <a:gd name="T28" fmla="*/ 85266 w 209"/>
                  <a:gd name="T29" fmla="*/ 136281 h 344"/>
                  <a:gd name="T30" fmla="*/ 57403 w 209"/>
                  <a:gd name="T31" fmla="*/ 61563 h 344"/>
                  <a:gd name="T32" fmla="*/ 57403 w 209"/>
                  <a:gd name="T33" fmla="*/ 63301 h 344"/>
                  <a:gd name="T34" fmla="*/ 77371 w 209"/>
                  <a:gd name="T35" fmla="*/ 138059 h 344"/>
                  <a:gd name="T36" fmla="*/ 1558 w 209"/>
                  <a:gd name="T37" fmla="*/ 94246 h 344"/>
                  <a:gd name="T38" fmla="*/ 15699 w 209"/>
                  <a:gd name="T39" fmla="*/ 56727 h 344"/>
                  <a:gd name="T40" fmla="*/ 14447 w 209"/>
                  <a:gd name="T41" fmla="*/ 54671 h 344"/>
                  <a:gd name="T42" fmla="*/ 13955 w 209"/>
                  <a:gd name="T43" fmla="*/ 54671 h 344"/>
                  <a:gd name="T44" fmla="*/ 15201 w 209"/>
                  <a:gd name="T45" fmla="*/ 56727 h 344"/>
                  <a:gd name="T46" fmla="*/ 27213 w 209"/>
                  <a:gd name="T47" fmla="*/ 51005 h 344"/>
                  <a:gd name="T48" fmla="*/ 28130 w 209"/>
                  <a:gd name="T49" fmla="*/ 48954 h 344"/>
                  <a:gd name="T50" fmla="*/ 24286 w 209"/>
                  <a:gd name="T51" fmla="*/ 9010 h 344"/>
                  <a:gd name="T52" fmla="*/ 23001 w 209"/>
                  <a:gd name="T53" fmla="*/ 6574 h 344"/>
                  <a:gd name="T54" fmla="*/ 24286 w 209"/>
                  <a:gd name="T55" fmla="*/ 9010 h 344"/>
                  <a:gd name="T56" fmla="*/ 24286 w 209"/>
                  <a:gd name="T57" fmla="*/ 8670 h 344"/>
                  <a:gd name="T58" fmla="*/ 46193 w 209"/>
                  <a:gd name="T59" fmla="*/ 6574 h 344"/>
                  <a:gd name="T60" fmla="*/ 62265 w 209"/>
                  <a:gd name="T61" fmla="*/ 57964 h 344"/>
                  <a:gd name="T62" fmla="*/ 55621 w 209"/>
                  <a:gd name="T63" fmla="*/ 62432 h 344"/>
                  <a:gd name="T64" fmla="*/ 83746 w 209"/>
                  <a:gd name="T65" fmla="*/ 135139 h 34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09"/>
                  <a:gd name="T100" fmla="*/ 0 h 344"/>
                  <a:gd name="T101" fmla="*/ 209 w 209"/>
                  <a:gd name="T102" fmla="*/ 344 h 34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09" h="344">
                    <a:moveTo>
                      <a:pt x="139" y="155"/>
                    </a:moveTo>
                    <a:cubicBezTo>
                      <a:pt x="154" y="147"/>
                      <a:pt x="154" y="147"/>
                      <a:pt x="154" y="147"/>
                    </a:cubicBezTo>
                    <a:cubicBezTo>
                      <a:pt x="165" y="140"/>
                      <a:pt x="171" y="127"/>
                      <a:pt x="171" y="109"/>
                    </a:cubicBezTo>
                    <a:cubicBezTo>
                      <a:pt x="171" y="73"/>
                      <a:pt x="146" y="29"/>
                      <a:pt x="115" y="11"/>
                    </a:cubicBezTo>
                    <a:cubicBezTo>
                      <a:pt x="99" y="2"/>
                      <a:pt x="84" y="0"/>
                      <a:pt x="72" y="7"/>
                    </a:cubicBezTo>
                    <a:cubicBezTo>
                      <a:pt x="72" y="7"/>
                      <a:pt x="56" y="16"/>
                      <a:pt x="56" y="16"/>
                    </a:cubicBezTo>
                    <a:cubicBezTo>
                      <a:pt x="56" y="17"/>
                      <a:pt x="56" y="17"/>
                      <a:pt x="55" y="17"/>
                    </a:cubicBezTo>
                    <a:cubicBezTo>
                      <a:pt x="56" y="17"/>
                      <a:pt x="56" y="17"/>
                      <a:pt x="56" y="16"/>
                    </a:cubicBezTo>
                    <a:cubicBezTo>
                      <a:pt x="55" y="17"/>
                      <a:pt x="54" y="19"/>
                      <a:pt x="55" y="20"/>
                    </a:cubicBezTo>
                    <a:cubicBezTo>
                      <a:pt x="55" y="22"/>
                      <a:pt x="57" y="22"/>
                      <a:pt x="58" y="22"/>
                    </a:cubicBezTo>
                    <a:cubicBezTo>
                      <a:pt x="59" y="22"/>
                      <a:pt x="59" y="22"/>
                      <a:pt x="59" y="22"/>
                    </a:cubicBezTo>
                    <a:cubicBezTo>
                      <a:pt x="57" y="22"/>
                      <a:pt x="56" y="22"/>
                      <a:pt x="55" y="20"/>
                    </a:cubicBezTo>
                    <a:cubicBezTo>
                      <a:pt x="54" y="19"/>
                      <a:pt x="55" y="17"/>
                      <a:pt x="56" y="16"/>
                    </a:cubicBezTo>
                    <a:cubicBezTo>
                      <a:pt x="45" y="23"/>
                      <a:pt x="38" y="37"/>
                      <a:pt x="38" y="55"/>
                    </a:cubicBezTo>
                    <a:cubicBezTo>
                      <a:pt x="38" y="77"/>
                      <a:pt x="48" y="103"/>
                      <a:pt x="64" y="124"/>
                    </a:cubicBezTo>
                    <a:cubicBezTo>
                      <a:pt x="63" y="123"/>
                      <a:pt x="63" y="122"/>
                      <a:pt x="63" y="121"/>
                    </a:cubicBezTo>
                    <a:cubicBezTo>
                      <a:pt x="64" y="120"/>
                      <a:pt x="65" y="119"/>
                      <a:pt x="66" y="119"/>
                    </a:cubicBezTo>
                    <a:cubicBezTo>
                      <a:pt x="60" y="120"/>
                      <a:pt x="55" y="122"/>
                      <a:pt x="51" y="124"/>
                    </a:cubicBezTo>
                    <a:cubicBezTo>
                      <a:pt x="34" y="134"/>
                      <a:pt x="34" y="134"/>
                      <a:pt x="34" y="134"/>
                    </a:cubicBezTo>
                    <a:cubicBezTo>
                      <a:pt x="36" y="133"/>
                      <a:pt x="37" y="134"/>
                      <a:pt x="38" y="135"/>
                    </a:cubicBezTo>
                    <a:cubicBezTo>
                      <a:pt x="39" y="136"/>
                      <a:pt x="38" y="138"/>
                      <a:pt x="37" y="139"/>
                    </a:cubicBezTo>
                    <a:cubicBezTo>
                      <a:pt x="37" y="139"/>
                      <a:pt x="37" y="139"/>
                      <a:pt x="37" y="139"/>
                    </a:cubicBezTo>
                    <a:cubicBezTo>
                      <a:pt x="37" y="139"/>
                      <a:pt x="37" y="139"/>
                      <a:pt x="38" y="139"/>
                    </a:cubicBezTo>
                    <a:cubicBezTo>
                      <a:pt x="36" y="140"/>
                      <a:pt x="34" y="139"/>
                      <a:pt x="34" y="138"/>
                    </a:cubicBezTo>
                    <a:cubicBezTo>
                      <a:pt x="33" y="136"/>
                      <a:pt x="33" y="134"/>
                      <a:pt x="35" y="134"/>
                    </a:cubicBezTo>
                    <a:cubicBezTo>
                      <a:pt x="12" y="146"/>
                      <a:pt x="0" y="181"/>
                      <a:pt x="0" y="233"/>
                    </a:cubicBezTo>
                    <a:cubicBezTo>
                      <a:pt x="0" y="234"/>
                      <a:pt x="0" y="235"/>
                      <a:pt x="1" y="236"/>
                    </a:cubicBezTo>
                    <a:cubicBezTo>
                      <a:pt x="188" y="343"/>
                      <a:pt x="188" y="343"/>
                      <a:pt x="188" y="343"/>
                    </a:cubicBezTo>
                    <a:cubicBezTo>
                      <a:pt x="189" y="344"/>
                      <a:pt x="190" y="344"/>
                      <a:pt x="191" y="343"/>
                    </a:cubicBezTo>
                    <a:cubicBezTo>
                      <a:pt x="207" y="334"/>
                      <a:pt x="207" y="334"/>
                      <a:pt x="207" y="334"/>
                    </a:cubicBezTo>
                    <a:cubicBezTo>
                      <a:pt x="208" y="333"/>
                      <a:pt x="208" y="332"/>
                      <a:pt x="208" y="331"/>
                    </a:cubicBezTo>
                    <a:cubicBezTo>
                      <a:pt x="209" y="255"/>
                      <a:pt x="183" y="189"/>
                      <a:pt x="139" y="151"/>
                    </a:cubicBezTo>
                    <a:cubicBezTo>
                      <a:pt x="140" y="151"/>
                      <a:pt x="140" y="152"/>
                      <a:pt x="140" y="153"/>
                    </a:cubicBezTo>
                    <a:cubicBezTo>
                      <a:pt x="140" y="154"/>
                      <a:pt x="140" y="155"/>
                      <a:pt x="139" y="155"/>
                    </a:cubicBezTo>
                    <a:close/>
                    <a:moveTo>
                      <a:pt x="204" y="329"/>
                    </a:moveTo>
                    <a:cubicBezTo>
                      <a:pt x="188" y="338"/>
                      <a:pt x="188" y="338"/>
                      <a:pt x="188" y="338"/>
                    </a:cubicBezTo>
                    <a:cubicBezTo>
                      <a:pt x="189" y="338"/>
                      <a:pt x="190" y="338"/>
                      <a:pt x="191" y="338"/>
                    </a:cubicBezTo>
                    <a:cubicBezTo>
                      <a:pt x="4" y="231"/>
                      <a:pt x="4" y="231"/>
                      <a:pt x="4" y="231"/>
                    </a:cubicBezTo>
                    <a:cubicBezTo>
                      <a:pt x="5" y="231"/>
                      <a:pt x="6" y="232"/>
                      <a:pt x="6" y="233"/>
                    </a:cubicBezTo>
                    <a:cubicBezTo>
                      <a:pt x="6" y="184"/>
                      <a:pt x="17" y="150"/>
                      <a:pt x="38" y="139"/>
                    </a:cubicBezTo>
                    <a:cubicBezTo>
                      <a:pt x="39" y="138"/>
                      <a:pt x="40" y="136"/>
                      <a:pt x="39" y="135"/>
                    </a:cubicBezTo>
                    <a:cubicBezTo>
                      <a:pt x="38" y="133"/>
                      <a:pt x="36" y="133"/>
                      <a:pt x="35" y="134"/>
                    </a:cubicBezTo>
                    <a:cubicBezTo>
                      <a:pt x="35" y="134"/>
                      <a:pt x="35" y="134"/>
                      <a:pt x="35" y="134"/>
                    </a:cubicBezTo>
                    <a:cubicBezTo>
                      <a:pt x="35" y="134"/>
                      <a:pt x="34" y="134"/>
                      <a:pt x="34" y="134"/>
                    </a:cubicBezTo>
                    <a:cubicBezTo>
                      <a:pt x="33" y="135"/>
                      <a:pt x="32" y="137"/>
                      <a:pt x="33" y="138"/>
                    </a:cubicBezTo>
                    <a:cubicBezTo>
                      <a:pt x="34" y="139"/>
                      <a:pt x="36" y="140"/>
                      <a:pt x="37" y="139"/>
                    </a:cubicBezTo>
                    <a:cubicBezTo>
                      <a:pt x="53" y="129"/>
                      <a:pt x="53" y="129"/>
                      <a:pt x="53" y="129"/>
                    </a:cubicBezTo>
                    <a:cubicBezTo>
                      <a:pt x="57" y="127"/>
                      <a:pt x="62" y="126"/>
                      <a:pt x="66" y="125"/>
                    </a:cubicBezTo>
                    <a:cubicBezTo>
                      <a:pt x="68" y="125"/>
                      <a:pt x="68" y="124"/>
                      <a:pt x="69" y="123"/>
                    </a:cubicBezTo>
                    <a:cubicBezTo>
                      <a:pt x="69" y="122"/>
                      <a:pt x="69" y="121"/>
                      <a:pt x="68" y="120"/>
                    </a:cubicBezTo>
                    <a:cubicBezTo>
                      <a:pt x="53" y="100"/>
                      <a:pt x="44" y="75"/>
                      <a:pt x="44" y="55"/>
                    </a:cubicBezTo>
                    <a:cubicBezTo>
                      <a:pt x="44" y="39"/>
                      <a:pt x="49" y="27"/>
                      <a:pt x="59" y="22"/>
                    </a:cubicBezTo>
                    <a:cubicBezTo>
                      <a:pt x="60" y="21"/>
                      <a:pt x="61" y="19"/>
                      <a:pt x="60" y="18"/>
                    </a:cubicBezTo>
                    <a:cubicBezTo>
                      <a:pt x="59" y="16"/>
                      <a:pt x="57" y="16"/>
                      <a:pt x="56" y="16"/>
                    </a:cubicBezTo>
                    <a:cubicBezTo>
                      <a:pt x="57" y="16"/>
                      <a:pt x="59" y="16"/>
                      <a:pt x="60" y="18"/>
                    </a:cubicBezTo>
                    <a:cubicBezTo>
                      <a:pt x="61" y="19"/>
                      <a:pt x="60" y="21"/>
                      <a:pt x="59" y="22"/>
                    </a:cubicBezTo>
                    <a:cubicBezTo>
                      <a:pt x="59" y="21"/>
                      <a:pt x="59" y="21"/>
                      <a:pt x="60" y="21"/>
                    </a:cubicBezTo>
                    <a:cubicBezTo>
                      <a:pt x="59" y="21"/>
                      <a:pt x="59" y="21"/>
                      <a:pt x="59" y="21"/>
                    </a:cubicBezTo>
                    <a:cubicBezTo>
                      <a:pt x="59" y="21"/>
                      <a:pt x="75" y="12"/>
                      <a:pt x="75" y="12"/>
                    </a:cubicBezTo>
                    <a:cubicBezTo>
                      <a:pt x="85" y="6"/>
                      <a:pt x="98" y="8"/>
                      <a:pt x="112" y="16"/>
                    </a:cubicBezTo>
                    <a:cubicBezTo>
                      <a:pt x="141" y="33"/>
                      <a:pt x="165" y="75"/>
                      <a:pt x="165" y="109"/>
                    </a:cubicBezTo>
                    <a:cubicBezTo>
                      <a:pt x="165" y="125"/>
                      <a:pt x="160" y="136"/>
                      <a:pt x="151" y="142"/>
                    </a:cubicBezTo>
                    <a:cubicBezTo>
                      <a:pt x="151" y="142"/>
                      <a:pt x="136" y="150"/>
                      <a:pt x="136" y="150"/>
                    </a:cubicBezTo>
                    <a:cubicBezTo>
                      <a:pt x="135" y="151"/>
                      <a:pt x="135" y="152"/>
                      <a:pt x="135" y="153"/>
                    </a:cubicBezTo>
                    <a:cubicBezTo>
                      <a:pt x="134" y="154"/>
                      <a:pt x="135" y="154"/>
                      <a:pt x="136" y="155"/>
                    </a:cubicBezTo>
                    <a:cubicBezTo>
                      <a:pt x="178" y="192"/>
                      <a:pt x="203" y="257"/>
                      <a:pt x="203" y="331"/>
                    </a:cubicBezTo>
                    <a:cubicBezTo>
                      <a:pt x="203" y="330"/>
                      <a:pt x="203" y="329"/>
                      <a:pt x="204" y="329"/>
                    </a:cubicBezTo>
                    <a:close/>
                  </a:path>
                </a:pathLst>
              </a:custGeom>
              <a:solidFill>
                <a:srgbClr val="525151"/>
              </a:solidFill>
              <a:ln w="9525">
                <a:noFill/>
                <a:round/>
                <a:headEnd/>
                <a:tailEnd/>
              </a:ln>
            </p:spPr>
            <p:txBody>
              <a:bodyPr/>
              <a:lstStyle/>
              <a:p>
                <a:pPr defTabSz="457086"/>
                <a:endParaRPr lang="en-US" sz="1799">
                  <a:solidFill>
                    <a:prstClr val="black"/>
                  </a:solidFill>
                </a:endParaRPr>
              </a:p>
            </p:txBody>
          </p:sp>
          <p:sp>
            <p:nvSpPr>
              <p:cNvPr id="67" name="Freeform 821"/>
              <p:cNvSpPr>
                <a:spLocks/>
              </p:cNvSpPr>
              <p:nvPr/>
            </p:nvSpPr>
            <p:spPr bwMode="auto">
              <a:xfrm>
                <a:off x="4658" y="2035"/>
                <a:ext cx="137" cy="38"/>
              </a:xfrm>
              <a:custGeom>
                <a:avLst/>
                <a:gdLst>
                  <a:gd name="T0" fmla="*/ 0 w 58"/>
                  <a:gd name="T1" fmla="*/ 6809 h 16"/>
                  <a:gd name="T2" fmla="*/ 6628 w 58"/>
                  <a:gd name="T3" fmla="*/ 3028 h 16"/>
                  <a:gd name="T4" fmla="*/ 23812 w 58"/>
                  <a:gd name="T5" fmla="*/ 2477 h 16"/>
                  <a:gd name="T6" fmla="*/ 17212 w 58"/>
                  <a:gd name="T7" fmla="*/ 6809 h 16"/>
                  <a:gd name="T8" fmla="*/ 0 w 58"/>
                  <a:gd name="T9" fmla="*/ 6809 h 16"/>
                  <a:gd name="T10" fmla="*/ 0 60000 65536"/>
                  <a:gd name="T11" fmla="*/ 0 60000 65536"/>
                  <a:gd name="T12" fmla="*/ 0 60000 65536"/>
                  <a:gd name="T13" fmla="*/ 0 60000 65536"/>
                  <a:gd name="T14" fmla="*/ 0 60000 65536"/>
                  <a:gd name="T15" fmla="*/ 0 w 58"/>
                  <a:gd name="T16" fmla="*/ 0 h 16"/>
                  <a:gd name="T17" fmla="*/ 58 w 58"/>
                  <a:gd name="T18" fmla="*/ 16 h 16"/>
                </a:gdLst>
                <a:ahLst/>
                <a:cxnLst>
                  <a:cxn ang="T10">
                    <a:pos x="T0" y="T1"/>
                  </a:cxn>
                  <a:cxn ang="T11">
                    <a:pos x="T2" y="T3"/>
                  </a:cxn>
                  <a:cxn ang="T12">
                    <a:pos x="T4" y="T5"/>
                  </a:cxn>
                  <a:cxn ang="T13">
                    <a:pos x="T6" y="T7"/>
                  </a:cxn>
                  <a:cxn ang="T14">
                    <a:pos x="T8" y="T9"/>
                  </a:cxn>
                </a:cxnLst>
                <a:rect l="T15" t="T16" r="T17" b="T18"/>
                <a:pathLst>
                  <a:path w="58" h="16">
                    <a:moveTo>
                      <a:pt x="0" y="16"/>
                    </a:moveTo>
                    <a:cubicBezTo>
                      <a:pt x="5" y="13"/>
                      <a:pt x="11" y="10"/>
                      <a:pt x="16" y="7"/>
                    </a:cubicBezTo>
                    <a:cubicBezTo>
                      <a:pt x="27" y="1"/>
                      <a:pt x="41" y="0"/>
                      <a:pt x="58" y="6"/>
                    </a:cubicBezTo>
                    <a:cubicBezTo>
                      <a:pt x="42" y="16"/>
                      <a:pt x="42" y="16"/>
                      <a:pt x="42" y="16"/>
                    </a:cubicBezTo>
                    <a:cubicBezTo>
                      <a:pt x="25" y="9"/>
                      <a:pt x="11" y="10"/>
                      <a:pt x="0" y="16"/>
                    </a:cubicBezTo>
                    <a:close/>
                  </a:path>
                </a:pathLst>
              </a:custGeom>
              <a:solidFill>
                <a:srgbClr val="2170AB"/>
              </a:solidFill>
              <a:ln w="9525">
                <a:noFill/>
                <a:round/>
                <a:headEnd/>
                <a:tailEnd/>
              </a:ln>
            </p:spPr>
            <p:txBody>
              <a:bodyPr/>
              <a:lstStyle/>
              <a:p>
                <a:pPr defTabSz="457086"/>
                <a:endParaRPr lang="en-US" sz="1799">
                  <a:solidFill>
                    <a:prstClr val="black"/>
                  </a:solidFill>
                </a:endParaRPr>
              </a:p>
            </p:txBody>
          </p:sp>
          <p:sp>
            <p:nvSpPr>
              <p:cNvPr id="68" name="Freeform 822"/>
              <p:cNvSpPr>
                <a:spLocks/>
              </p:cNvSpPr>
              <p:nvPr/>
            </p:nvSpPr>
            <p:spPr bwMode="auto">
              <a:xfrm>
                <a:off x="4845" y="2101"/>
                <a:ext cx="215" cy="456"/>
              </a:xfrm>
              <a:custGeom>
                <a:avLst/>
                <a:gdLst>
                  <a:gd name="T0" fmla="*/ 0 w 91"/>
                  <a:gd name="T1" fmla="*/ 3679 h 193"/>
                  <a:gd name="T2" fmla="*/ 6632 w 91"/>
                  <a:gd name="T3" fmla="*/ 0 h 193"/>
                  <a:gd name="T4" fmla="*/ 37389 w 91"/>
                  <a:gd name="T5" fmla="*/ 75167 h 193"/>
                  <a:gd name="T6" fmla="*/ 30412 w 91"/>
                  <a:gd name="T7" fmla="*/ 79309 h 193"/>
                  <a:gd name="T8" fmla="*/ 0 w 91"/>
                  <a:gd name="T9" fmla="*/ 3679 h 193"/>
                  <a:gd name="T10" fmla="*/ 0 60000 65536"/>
                  <a:gd name="T11" fmla="*/ 0 60000 65536"/>
                  <a:gd name="T12" fmla="*/ 0 60000 65536"/>
                  <a:gd name="T13" fmla="*/ 0 60000 65536"/>
                  <a:gd name="T14" fmla="*/ 0 60000 65536"/>
                  <a:gd name="T15" fmla="*/ 0 w 91"/>
                  <a:gd name="T16" fmla="*/ 0 h 193"/>
                  <a:gd name="T17" fmla="*/ 91 w 91"/>
                  <a:gd name="T18" fmla="*/ 193 h 193"/>
                </a:gdLst>
                <a:ahLst/>
                <a:cxnLst>
                  <a:cxn ang="T10">
                    <a:pos x="T0" y="T1"/>
                  </a:cxn>
                  <a:cxn ang="T11">
                    <a:pos x="T2" y="T3"/>
                  </a:cxn>
                  <a:cxn ang="T12">
                    <a:pos x="T4" y="T5"/>
                  </a:cxn>
                  <a:cxn ang="T13">
                    <a:pos x="T6" y="T7"/>
                  </a:cxn>
                  <a:cxn ang="T14">
                    <a:pos x="T8" y="T9"/>
                  </a:cxn>
                </a:cxnLst>
                <a:rect l="T15" t="T16" r="T17" b="T18"/>
                <a:pathLst>
                  <a:path w="91" h="193">
                    <a:moveTo>
                      <a:pt x="0" y="9"/>
                    </a:moveTo>
                    <a:cubicBezTo>
                      <a:pt x="16" y="0"/>
                      <a:pt x="16" y="0"/>
                      <a:pt x="16" y="0"/>
                    </a:cubicBezTo>
                    <a:cubicBezTo>
                      <a:pt x="69" y="41"/>
                      <a:pt x="91" y="114"/>
                      <a:pt x="91" y="183"/>
                    </a:cubicBezTo>
                    <a:cubicBezTo>
                      <a:pt x="74" y="193"/>
                      <a:pt x="74" y="193"/>
                      <a:pt x="74" y="193"/>
                    </a:cubicBezTo>
                    <a:cubicBezTo>
                      <a:pt x="74" y="124"/>
                      <a:pt x="53" y="50"/>
                      <a:pt x="0" y="9"/>
                    </a:cubicBezTo>
                    <a:close/>
                  </a:path>
                </a:pathLst>
              </a:custGeom>
              <a:solidFill>
                <a:srgbClr val="094B89"/>
              </a:solidFill>
              <a:ln w="9525">
                <a:noFill/>
                <a:round/>
                <a:headEnd/>
                <a:tailEnd/>
              </a:ln>
            </p:spPr>
            <p:txBody>
              <a:bodyPr/>
              <a:lstStyle/>
              <a:p>
                <a:pPr defTabSz="457086"/>
                <a:endParaRPr lang="en-US" sz="1799">
                  <a:solidFill>
                    <a:prstClr val="black"/>
                  </a:solidFill>
                </a:endParaRPr>
              </a:p>
            </p:txBody>
          </p:sp>
          <p:sp>
            <p:nvSpPr>
              <p:cNvPr id="69" name="Freeform 823"/>
              <p:cNvSpPr>
                <a:spLocks/>
              </p:cNvSpPr>
              <p:nvPr/>
            </p:nvSpPr>
            <p:spPr bwMode="auto">
              <a:xfrm>
                <a:off x="4708" y="1761"/>
                <a:ext cx="262" cy="354"/>
              </a:xfrm>
              <a:custGeom>
                <a:avLst/>
                <a:gdLst>
                  <a:gd name="T0" fmla="*/ 22841 w 111"/>
                  <a:gd name="T1" fmla="*/ 3653 h 150"/>
                  <a:gd name="T2" fmla="*/ 6892 w 111"/>
                  <a:gd name="T3" fmla="*/ 2417 h 150"/>
                  <a:gd name="T4" fmla="*/ 0 w 111"/>
                  <a:gd name="T5" fmla="*/ 6086 h 150"/>
                  <a:gd name="T6" fmla="*/ 16268 w 111"/>
                  <a:gd name="T7" fmla="*/ 7753 h 150"/>
                  <a:gd name="T8" fmla="*/ 38764 w 111"/>
                  <a:gd name="T9" fmla="*/ 46506 h 150"/>
                  <a:gd name="T10" fmla="*/ 32153 w 111"/>
                  <a:gd name="T11" fmla="*/ 61148 h 150"/>
                  <a:gd name="T12" fmla="*/ 38764 w 111"/>
                  <a:gd name="T13" fmla="*/ 57022 h 150"/>
                  <a:gd name="T14" fmla="*/ 45288 w 111"/>
                  <a:gd name="T15" fmla="*/ 42836 h 150"/>
                  <a:gd name="T16" fmla="*/ 22841 w 111"/>
                  <a:gd name="T17" fmla="*/ 3653 h 1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1"/>
                  <a:gd name="T28" fmla="*/ 0 h 150"/>
                  <a:gd name="T29" fmla="*/ 111 w 111"/>
                  <a:gd name="T30" fmla="*/ 150 h 1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1" h="150">
                    <a:moveTo>
                      <a:pt x="56" y="9"/>
                    </a:moveTo>
                    <a:cubicBezTo>
                      <a:pt x="41" y="0"/>
                      <a:pt x="27" y="0"/>
                      <a:pt x="17" y="6"/>
                    </a:cubicBezTo>
                    <a:cubicBezTo>
                      <a:pt x="0" y="15"/>
                      <a:pt x="0" y="15"/>
                      <a:pt x="0" y="15"/>
                    </a:cubicBezTo>
                    <a:cubicBezTo>
                      <a:pt x="10" y="9"/>
                      <a:pt x="24" y="10"/>
                      <a:pt x="40" y="19"/>
                    </a:cubicBezTo>
                    <a:cubicBezTo>
                      <a:pt x="70" y="37"/>
                      <a:pt x="95" y="79"/>
                      <a:pt x="95" y="114"/>
                    </a:cubicBezTo>
                    <a:cubicBezTo>
                      <a:pt x="95" y="132"/>
                      <a:pt x="89" y="144"/>
                      <a:pt x="79" y="150"/>
                    </a:cubicBezTo>
                    <a:cubicBezTo>
                      <a:pt x="95" y="140"/>
                      <a:pt x="95" y="140"/>
                      <a:pt x="95" y="140"/>
                    </a:cubicBezTo>
                    <a:cubicBezTo>
                      <a:pt x="105" y="135"/>
                      <a:pt x="111" y="122"/>
                      <a:pt x="111" y="105"/>
                    </a:cubicBezTo>
                    <a:cubicBezTo>
                      <a:pt x="111" y="70"/>
                      <a:pt x="87" y="27"/>
                      <a:pt x="56" y="9"/>
                    </a:cubicBezTo>
                    <a:close/>
                  </a:path>
                </a:pathLst>
              </a:custGeom>
              <a:solidFill>
                <a:srgbClr val="E0F0F6"/>
              </a:solidFill>
              <a:ln w="9525">
                <a:noFill/>
                <a:round/>
                <a:headEnd/>
                <a:tailEnd/>
              </a:ln>
            </p:spPr>
            <p:txBody>
              <a:bodyPr/>
              <a:lstStyle/>
              <a:p>
                <a:pPr defTabSz="457086"/>
                <a:endParaRPr lang="en-US" sz="1799">
                  <a:solidFill>
                    <a:prstClr val="black"/>
                  </a:solidFill>
                </a:endParaRPr>
              </a:p>
            </p:txBody>
          </p:sp>
          <p:sp>
            <p:nvSpPr>
              <p:cNvPr id="70" name="Freeform 824"/>
              <p:cNvSpPr>
                <a:spLocks/>
              </p:cNvSpPr>
              <p:nvPr/>
            </p:nvSpPr>
            <p:spPr bwMode="auto">
              <a:xfrm>
                <a:off x="4580" y="1763"/>
                <a:ext cx="440" cy="794"/>
              </a:xfrm>
              <a:custGeom>
                <a:avLst/>
                <a:gdLst>
                  <a:gd name="T0" fmla="*/ 38893 w 186"/>
                  <a:gd name="T1" fmla="*/ 7522 h 336"/>
                  <a:gd name="T2" fmla="*/ 61730 w 186"/>
                  <a:gd name="T3" fmla="*/ 46489 h 336"/>
                  <a:gd name="T4" fmla="*/ 46437 w 186"/>
                  <a:gd name="T5" fmla="*/ 62499 h 336"/>
                  <a:gd name="T6" fmla="*/ 77125 w 186"/>
                  <a:gd name="T7" fmla="*/ 138243 h 336"/>
                  <a:gd name="T8" fmla="*/ 0 w 186"/>
                  <a:gd name="T9" fmla="*/ 93888 h 336"/>
                  <a:gd name="T10" fmla="*/ 31029 w 186"/>
                  <a:gd name="T11" fmla="*/ 54011 h 336"/>
                  <a:gd name="T12" fmla="*/ 15781 w 186"/>
                  <a:gd name="T13" fmla="*/ 20545 h 336"/>
                  <a:gd name="T14" fmla="*/ 38893 w 186"/>
                  <a:gd name="T15" fmla="*/ 7522 h 336"/>
                  <a:gd name="T16" fmla="*/ 0 60000 65536"/>
                  <a:gd name="T17" fmla="*/ 0 60000 65536"/>
                  <a:gd name="T18" fmla="*/ 0 60000 65536"/>
                  <a:gd name="T19" fmla="*/ 0 60000 65536"/>
                  <a:gd name="T20" fmla="*/ 0 60000 65536"/>
                  <a:gd name="T21" fmla="*/ 0 60000 65536"/>
                  <a:gd name="T22" fmla="*/ 0 60000 65536"/>
                  <a:gd name="T23" fmla="*/ 0 60000 65536"/>
                  <a:gd name="T24" fmla="*/ 0 w 186"/>
                  <a:gd name="T25" fmla="*/ 0 h 336"/>
                  <a:gd name="T26" fmla="*/ 186 w 186"/>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6" h="336">
                    <a:moveTo>
                      <a:pt x="94" y="18"/>
                    </a:moveTo>
                    <a:cubicBezTo>
                      <a:pt x="124" y="36"/>
                      <a:pt x="149" y="78"/>
                      <a:pt x="149" y="113"/>
                    </a:cubicBezTo>
                    <a:cubicBezTo>
                      <a:pt x="149" y="141"/>
                      <a:pt x="133" y="156"/>
                      <a:pt x="112" y="152"/>
                    </a:cubicBezTo>
                    <a:cubicBezTo>
                      <a:pt x="165" y="193"/>
                      <a:pt x="186" y="267"/>
                      <a:pt x="186" y="336"/>
                    </a:cubicBezTo>
                    <a:cubicBezTo>
                      <a:pt x="0" y="228"/>
                      <a:pt x="0" y="228"/>
                      <a:pt x="0" y="228"/>
                    </a:cubicBezTo>
                    <a:cubicBezTo>
                      <a:pt x="0" y="159"/>
                      <a:pt x="22" y="111"/>
                      <a:pt x="75" y="131"/>
                    </a:cubicBezTo>
                    <a:cubicBezTo>
                      <a:pt x="54" y="110"/>
                      <a:pt x="38" y="77"/>
                      <a:pt x="38" y="50"/>
                    </a:cubicBezTo>
                    <a:cubicBezTo>
                      <a:pt x="38" y="14"/>
                      <a:pt x="63" y="0"/>
                      <a:pt x="94" y="18"/>
                    </a:cubicBezTo>
                    <a:close/>
                  </a:path>
                </a:pathLst>
              </a:custGeom>
              <a:solidFill>
                <a:srgbClr val="94BACF"/>
              </a:solidFill>
              <a:ln w="9525">
                <a:noFill/>
                <a:round/>
                <a:headEnd/>
                <a:tailEnd/>
              </a:ln>
            </p:spPr>
            <p:txBody>
              <a:bodyPr/>
              <a:lstStyle/>
              <a:p>
                <a:pPr defTabSz="457086"/>
                <a:endParaRPr lang="en-US" sz="1799">
                  <a:solidFill>
                    <a:prstClr val="black"/>
                  </a:solidFill>
                </a:endParaRPr>
              </a:p>
            </p:txBody>
          </p:sp>
          <p:sp>
            <p:nvSpPr>
              <p:cNvPr id="71" name="Freeform 825"/>
              <p:cNvSpPr>
                <a:spLocks/>
              </p:cNvSpPr>
              <p:nvPr/>
            </p:nvSpPr>
            <p:spPr bwMode="auto">
              <a:xfrm>
                <a:off x="4734" y="1974"/>
                <a:ext cx="144" cy="104"/>
              </a:xfrm>
              <a:custGeom>
                <a:avLst/>
                <a:gdLst>
                  <a:gd name="T0" fmla="*/ 23668 w 61"/>
                  <a:gd name="T1" fmla="*/ 13269 h 44"/>
                  <a:gd name="T2" fmla="*/ 24558 w 61"/>
                  <a:gd name="T3" fmla="*/ 13577 h 44"/>
                  <a:gd name="T4" fmla="*/ 24558 w 61"/>
                  <a:gd name="T5" fmla="*/ 15699 h 44"/>
                  <a:gd name="T6" fmla="*/ 12606 w 61"/>
                  <a:gd name="T7" fmla="*/ 15201 h 44"/>
                  <a:gd name="T8" fmla="*/ 368 w 61"/>
                  <a:gd name="T9" fmla="*/ 1558 h 44"/>
                  <a:gd name="T10" fmla="*/ 869 w 61"/>
                  <a:gd name="T11" fmla="*/ 0 h 44"/>
                  <a:gd name="T12" fmla="*/ 1237 w 61"/>
                  <a:gd name="T13" fmla="*/ 0 h 44"/>
                  <a:gd name="T14" fmla="*/ 2420 w 61"/>
                  <a:gd name="T15" fmla="*/ 872 h 44"/>
                  <a:gd name="T16" fmla="*/ 12606 w 61"/>
                  <a:gd name="T17" fmla="*/ 12771 h 44"/>
                  <a:gd name="T18" fmla="*/ 22894 w 61"/>
                  <a:gd name="T19" fmla="*/ 13269 h 44"/>
                  <a:gd name="T20" fmla="*/ 23668 w 61"/>
                  <a:gd name="T21" fmla="*/ 13269 h 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1"/>
                  <a:gd name="T34" fmla="*/ 0 h 44"/>
                  <a:gd name="T35" fmla="*/ 61 w 61"/>
                  <a:gd name="T36" fmla="*/ 44 h 4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1" h="44">
                    <a:moveTo>
                      <a:pt x="58" y="32"/>
                    </a:moveTo>
                    <a:cubicBezTo>
                      <a:pt x="59" y="32"/>
                      <a:pt x="60" y="33"/>
                      <a:pt x="60" y="33"/>
                    </a:cubicBezTo>
                    <a:cubicBezTo>
                      <a:pt x="61" y="35"/>
                      <a:pt x="61" y="37"/>
                      <a:pt x="60" y="38"/>
                    </a:cubicBezTo>
                    <a:cubicBezTo>
                      <a:pt x="53" y="44"/>
                      <a:pt x="43" y="44"/>
                      <a:pt x="31" y="37"/>
                    </a:cubicBezTo>
                    <a:cubicBezTo>
                      <a:pt x="19" y="30"/>
                      <a:pt x="8" y="18"/>
                      <a:pt x="1" y="4"/>
                    </a:cubicBezTo>
                    <a:cubicBezTo>
                      <a:pt x="0" y="2"/>
                      <a:pt x="1" y="0"/>
                      <a:pt x="2" y="0"/>
                    </a:cubicBezTo>
                    <a:cubicBezTo>
                      <a:pt x="2" y="0"/>
                      <a:pt x="3" y="0"/>
                      <a:pt x="3" y="0"/>
                    </a:cubicBezTo>
                    <a:cubicBezTo>
                      <a:pt x="4" y="0"/>
                      <a:pt x="5" y="1"/>
                      <a:pt x="6" y="2"/>
                    </a:cubicBezTo>
                    <a:cubicBezTo>
                      <a:pt x="11" y="14"/>
                      <a:pt x="21" y="25"/>
                      <a:pt x="31" y="31"/>
                    </a:cubicBezTo>
                    <a:cubicBezTo>
                      <a:pt x="41" y="37"/>
                      <a:pt x="50" y="37"/>
                      <a:pt x="56" y="32"/>
                    </a:cubicBezTo>
                    <a:cubicBezTo>
                      <a:pt x="57" y="31"/>
                      <a:pt x="58" y="31"/>
                      <a:pt x="58" y="32"/>
                    </a:cubicBezTo>
                    <a:close/>
                  </a:path>
                </a:pathLst>
              </a:custGeom>
              <a:solidFill>
                <a:srgbClr val="272525"/>
              </a:solidFill>
              <a:ln w="9525">
                <a:noFill/>
                <a:round/>
                <a:headEnd/>
                <a:tailEnd/>
              </a:ln>
            </p:spPr>
            <p:txBody>
              <a:bodyPr/>
              <a:lstStyle/>
              <a:p>
                <a:pPr defTabSz="457086"/>
                <a:endParaRPr lang="en-US" sz="1799">
                  <a:solidFill>
                    <a:prstClr val="black"/>
                  </a:solidFill>
                </a:endParaRPr>
              </a:p>
            </p:txBody>
          </p:sp>
          <p:sp>
            <p:nvSpPr>
              <p:cNvPr id="72" name="Freeform 826"/>
              <p:cNvSpPr>
                <a:spLocks/>
              </p:cNvSpPr>
              <p:nvPr/>
            </p:nvSpPr>
            <p:spPr bwMode="auto">
              <a:xfrm>
                <a:off x="4819" y="2212"/>
                <a:ext cx="83" cy="111"/>
              </a:xfrm>
              <a:custGeom>
                <a:avLst/>
                <a:gdLst>
                  <a:gd name="T0" fmla="*/ 0 w 83"/>
                  <a:gd name="T1" fmla="*/ 0 h 111"/>
                  <a:gd name="T2" fmla="*/ 0 w 83"/>
                  <a:gd name="T3" fmla="*/ 64 h 111"/>
                  <a:gd name="T4" fmla="*/ 83 w 83"/>
                  <a:gd name="T5" fmla="*/ 111 h 111"/>
                  <a:gd name="T6" fmla="*/ 83 w 83"/>
                  <a:gd name="T7" fmla="*/ 48 h 111"/>
                  <a:gd name="T8" fmla="*/ 0 w 83"/>
                  <a:gd name="T9" fmla="*/ 0 h 111"/>
                  <a:gd name="T10" fmla="*/ 0 60000 65536"/>
                  <a:gd name="T11" fmla="*/ 0 60000 65536"/>
                  <a:gd name="T12" fmla="*/ 0 60000 65536"/>
                  <a:gd name="T13" fmla="*/ 0 60000 65536"/>
                  <a:gd name="T14" fmla="*/ 0 60000 65536"/>
                  <a:gd name="T15" fmla="*/ 0 w 83"/>
                  <a:gd name="T16" fmla="*/ 0 h 111"/>
                  <a:gd name="T17" fmla="*/ 83 w 83"/>
                  <a:gd name="T18" fmla="*/ 111 h 111"/>
                </a:gdLst>
                <a:ahLst/>
                <a:cxnLst>
                  <a:cxn ang="T10">
                    <a:pos x="T0" y="T1"/>
                  </a:cxn>
                  <a:cxn ang="T11">
                    <a:pos x="T2" y="T3"/>
                  </a:cxn>
                  <a:cxn ang="T12">
                    <a:pos x="T4" y="T5"/>
                  </a:cxn>
                  <a:cxn ang="T13">
                    <a:pos x="T6" y="T7"/>
                  </a:cxn>
                  <a:cxn ang="T14">
                    <a:pos x="T8" y="T9"/>
                  </a:cxn>
                </a:cxnLst>
                <a:rect l="T15" t="T16" r="T17" b="T18"/>
                <a:pathLst>
                  <a:path w="83" h="111">
                    <a:moveTo>
                      <a:pt x="0" y="0"/>
                    </a:moveTo>
                    <a:lnTo>
                      <a:pt x="0" y="64"/>
                    </a:lnTo>
                    <a:lnTo>
                      <a:pt x="83" y="111"/>
                    </a:lnTo>
                    <a:lnTo>
                      <a:pt x="83" y="48"/>
                    </a:lnTo>
                    <a:lnTo>
                      <a:pt x="0" y="0"/>
                    </a:lnTo>
                    <a:close/>
                  </a:path>
                </a:pathLst>
              </a:custGeom>
              <a:solidFill>
                <a:srgbClr val="2170AB"/>
              </a:solidFill>
              <a:ln w="9525">
                <a:noFill/>
                <a:round/>
                <a:headEnd/>
                <a:tailEnd/>
              </a:ln>
            </p:spPr>
            <p:txBody>
              <a:bodyPr/>
              <a:lstStyle/>
              <a:p>
                <a:pPr defTabSz="457086"/>
                <a:endParaRPr lang="en-US" sz="1799">
                  <a:solidFill>
                    <a:prstClr val="black"/>
                  </a:solidFill>
                </a:endParaRPr>
              </a:p>
            </p:txBody>
          </p:sp>
        </p:grpSp>
      </p:grpSp>
      <p:grpSp>
        <p:nvGrpSpPr>
          <p:cNvPr id="17" name="Group 788"/>
          <p:cNvGrpSpPr>
            <a:grpSpLocks/>
          </p:cNvGrpSpPr>
          <p:nvPr/>
        </p:nvGrpSpPr>
        <p:grpSpPr bwMode="auto">
          <a:xfrm>
            <a:off x="6910847" y="2147113"/>
            <a:ext cx="582309" cy="361856"/>
            <a:chOff x="432" y="3210"/>
            <a:chExt cx="693" cy="575"/>
          </a:xfrm>
        </p:grpSpPr>
        <p:grpSp>
          <p:nvGrpSpPr>
            <p:cNvPr id="18" name="Group 789"/>
            <p:cNvGrpSpPr>
              <a:grpSpLocks noChangeAspect="1"/>
            </p:cNvGrpSpPr>
            <p:nvPr/>
          </p:nvGrpSpPr>
          <p:grpSpPr bwMode="auto">
            <a:xfrm>
              <a:off x="768" y="3216"/>
              <a:ext cx="357" cy="405"/>
              <a:chOff x="2899" y="1630"/>
              <a:chExt cx="787" cy="893"/>
            </a:xfrm>
          </p:grpSpPr>
          <p:sp>
            <p:nvSpPr>
              <p:cNvPr id="151" name="AutoShape 790"/>
              <p:cNvSpPr>
                <a:spLocks noChangeAspect="1" noChangeArrowheads="1" noTextEdit="1"/>
              </p:cNvSpPr>
              <p:nvPr/>
            </p:nvSpPr>
            <p:spPr bwMode="auto">
              <a:xfrm>
                <a:off x="2899" y="1630"/>
                <a:ext cx="787" cy="893"/>
              </a:xfrm>
              <a:prstGeom prst="rect">
                <a:avLst/>
              </a:prstGeom>
              <a:noFill/>
              <a:ln w="9525">
                <a:noFill/>
                <a:miter lim="800000"/>
                <a:headEnd/>
                <a:tailEnd/>
              </a:ln>
            </p:spPr>
            <p:txBody>
              <a:bodyPr/>
              <a:lstStyle/>
              <a:p>
                <a:pPr defTabSz="457086"/>
                <a:endParaRPr lang="en-US" sz="1799">
                  <a:solidFill>
                    <a:prstClr val="black"/>
                  </a:solidFill>
                </a:endParaRPr>
              </a:p>
            </p:txBody>
          </p:sp>
          <p:sp>
            <p:nvSpPr>
              <p:cNvPr id="152" name="Freeform 791"/>
              <p:cNvSpPr>
                <a:spLocks/>
              </p:cNvSpPr>
              <p:nvPr/>
            </p:nvSpPr>
            <p:spPr bwMode="auto">
              <a:xfrm>
                <a:off x="2906" y="1632"/>
                <a:ext cx="775" cy="884"/>
              </a:xfrm>
              <a:custGeom>
                <a:avLst/>
                <a:gdLst>
                  <a:gd name="T0" fmla="*/ 60904 w 328"/>
                  <a:gd name="T1" fmla="*/ 73790 h 374"/>
                  <a:gd name="T2" fmla="*/ 60904 w 328"/>
                  <a:gd name="T3" fmla="*/ 1257 h 374"/>
                  <a:gd name="T4" fmla="*/ 65771 w 328"/>
                  <a:gd name="T5" fmla="*/ 1257 h 374"/>
                  <a:gd name="T6" fmla="*/ 134826 w 328"/>
                  <a:gd name="T7" fmla="*/ 40789 h 374"/>
                  <a:gd name="T8" fmla="*/ 134826 w 328"/>
                  <a:gd name="T9" fmla="*/ 110368 h 374"/>
                  <a:gd name="T10" fmla="*/ 132397 w 328"/>
                  <a:gd name="T11" fmla="*/ 114948 h 374"/>
                  <a:gd name="T12" fmla="*/ 129104 w 328"/>
                  <a:gd name="T13" fmla="*/ 122384 h 374"/>
                  <a:gd name="T14" fmla="*/ 76893 w 328"/>
                  <a:gd name="T15" fmla="*/ 152559 h 374"/>
                  <a:gd name="T16" fmla="*/ 76893 w 328"/>
                  <a:gd name="T17" fmla="*/ 152559 h 374"/>
                  <a:gd name="T18" fmla="*/ 71125 w 328"/>
                  <a:gd name="T19" fmla="*/ 154128 h 374"/>
                  <a:gd name="T20" fmla="*/ 65386 w 328"/>
                  <a:gd name="T21" fmla="*/ 152944 h 374"/>
                  <a:gd name="T22" fmla="*/ 65386 w 328"/>
                  <a:gd name="T23" fmla="*/ 152944 h 374"/>
                  <a:gd name="T24" fmla="*/ 4211 w 328"/>
                  <a:gd name="T25" fmla="*/ 117009 h 374"/>
                  <a:gd name="T26" fmla="*/ 4211 w 328"/>
                  <a:gd name="T27" fmla="*/ 117009 h 374"/>
                  <a:gd name="T28" fmla="*/ 0 w 328"/>
                  <a:gd name="T29" fmla="*/ 109183 h 374"/>
                  <a:gd name="T30" fmla="*/ 60904 w 328"/>
                  <a:gd name="T31" fmla="*/ 73790 h 37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374"/>
                  <a:gd name="T50" fmla="*/ 328 w 328"/>
                  <a:gd name="T51" fmla="*/ 374 h 37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374">
                    <a:moveTo>
                      <a:pt x="148" y="179"/>
                    </a:moveTo>
                    <a:cubicBezTo>
                      <a:pt x="148" y="3"/>
                      <a:pt x="148" y="3"/>
                      <a:pt x="148" y="3"/>
                    </a:cubicBezTo>
                    <a:cubicBezTo>
                      <a:pt x="148" y="3"/>
                      <a:pt x="155" y="0"/>
                      <a:pt x="160" y="3"/>
                    </a:cubicBezTo>
                    <a:cubicBezTo>
                      <a:pt x="328" y="99"/>
                      <a:pt x="328" y="99"/>
                      <a:pt x="328" y="99"/>
                    </a:cubicBezTo>
                    <a:cubicBezTo>
                      <a:pt x="328" y="268"/>
                      <a:pt x="328" y="268"/>
                      <a:pt x="328" y="268"/>
                    </a:cubicBezTo>
                    <a:cubicBezTo>
                      <a:pt x="328" y="269"/>
                      <a:pt x="328" y="276"/>
                      <a:pt x="322" y="279"/>
                    </a:cubicBezTo>
                    <a:cubicBezTo>
                      <a:pt x="322" y="279"/>
                      <a:pt x="322" y="292"/>
                      <a:pt x="314" y="297"/>
                    </a:cubicBezTo>
                    <a:cubicBezTo>
                      <a:pt x="187" y="370"/>
                      <a:pt x="187" y="370"/>
                      <a:pt x="187" y="370"/>
                    </a:cubicBezTo>
                    <a:cubicBezTo>
                      <a:pt x="187" y="370"/>
                      <a:pt x="187" y="370"/>
                      <a:pt x="187" y="370"/>
                    </a:cubicBezTo>
                    <a:cubicBezTo>
                      <a:pt x="187" y="370"/>
                      <a:pt x="181" y="374"/>
                      <a:pt x="173" y="374"/>
                    </a:cubicBezTo>
                    <a:cubicBezTo>
                      <a:pt x="169" y="374"/>
                      <a:pt x="164" y="373"/>
                      <a:pt x="159" y="371"/>
                    </a:cubicBezTo>
                    <a:cubicBezTo>
                      <a:pt x="159" y="371"/>
                      <a:pt x="159" y="371"/>
                      <a:pt x="159" y="371"/>
                    </a:cubicBezTo>
                    <a:cubicBezTo>
                      <a:pt x="10" y="284"/>
                      <a:pt x="10" y="284"/>
                      <a:pt x="10" y="284"/>
                    </a:cubicBezTo>
                    <a:cubicBezTo>
                      <a:pt x="10" y="284"/>
                      <a:pt x="10" y="284"/>
                      <a:pt x="10" y="284"/>
                    </a:cubicBezTo>
                    <a:cubicBezTo>
                      <a:pt x="0" y="279"/>
                      <a:pt x="0" y="265"/>
                      <a:pt x="0" y="265"/>
                    </a:cubicBezTo>
                    <a:lnTo>
                      <a:pt x="148" y="179"/>
                    </a:lnTo>
                    <a:close/>
                  </a:path>
                </a:pathLst>
              </a:custGeom>
              <a:noFill/>
              <a:ln w="22225">
                <a:solidFill>
                  <a:srgbClr val="333333"/>
                </a:solidFill>
                <a:round/>
                <a:headEnd/>
                <a:tailEnd/>
              </a:ln>
            </p:spPr>
            <p:txBody>
              <a:bodyPr/>
              <a:lstStyle/>
              <a:p>
                <a:pPr defTabSz="457086"/>
                <a:endParaRPr lang="en-US" sz="1799">
                  <a:solidFill>
                    <a:prstClr val="black"/>
                  </a:solidFill>
                </a:endParaRPr>
              </a:p>
            </p:txBody>
          </p:sp>
          <p:sp>
            <p:nvSpPr>
              <p:cNvPr id="153" name="Freeform 792"/>
              <p:cNvSpPr>
                <a:spLocks/>
              </p:cNvSpPr>
              <p:nvPr/>
            </p:nvSpPr>
            <p:spPr bwMode="auto">
              <a:xfrm>
                <a:off x="3667" y="1866"/>
                <a:ext cx="14" cy="423"/>
              </a:xfrm>
              <a:custGeom>
                <a:avLst/>
                <a:gdLst>
                  <a:gd name="T0" fmla="*/ 0 w 6"/>
                  <a:gd name="T1" fmla="*/ 73692 h 179"/>
                  <a:gd name="T2" fmla="*/ 0 w 6"/>
                  <a:gd name="T3" fmla="*/ 1557 h 179"/>
                  <a:gd name="T4" fmla="*/ 2287 w 6"/>
                  <a:gd name="T5" fmla="*/ 0 h 179"/>
                  <a:gd name="T6" fmla="*/ 2287 w 6"/>
                  <a:gd name="T7" fmla="*/ 69136 h 179"/>
                  <a:gd name="T8" fmla="*/ 2287 w 6"/>
                  <a:gd name="T9" fmla="*/ 69481 h 179"/>
                  <a:gd name="T10" fmla="*/ 0 w 6"/>
                  <a:gd name="T11" fmla="*/ 73692 h 179"/>
                  <a:gd name="T12" fmla="*/ 0 60000 65536"/>
                  <a:gd name="T13" fmla="*/ 0 60000 65536"/>
                  <a:gd name="T14" fmla="*/ 0 60000 65536"/>
                  <a:gd name="T15" fmla="*/ 0 60000 65536"/>
                  <a:gd name="T16" fmla="*/ 0 60000 65536"/>
                  <a:gd name="T17" fmla="*/ 0 60000 65536"/>
                  <a:gd name="T18" fmla="*/ 0 w 6"/>
                  <a:gd name="T19" fmla="*/ 0 h 179"/>
                  <a:gd name="T20" fmla="*/ 6 w 6"/>
                  <a:gd name="T21" fmla="*/ 179 h 179"/>
                </a:gdLst>
                <a:ahLst/>
                <a:cxnLst>
                  <a:cxn ang="T12">
                    <a:pos x="T0" y="T1"/>
                  </a:cxn>
                  <a:cxn ang="T13">
                    <a:pos x="T2" y="T3"/>
                  </a:cxn>
                  <a:cxn ang="T14">
                    <a:pos x="T4" y="T5"/>
                  </a:cxn>
                  <a:cxn ang="T15">
                    <a:pos x="T6" y="T7"/>
                  </a:cxn>
                  <a:cxn ang="T16">
                    <a:pos x="T8" y="T9"/>
                  </a:cxn>
                  <a:cxn ang="T17">
                    <a:pos x="T10" y="T11"/>
                  </a:cxn>
                </a:cxnLst>
                <a:rect l="T18" t="T19" r="T20" b="T21"/>
                <a:pathLst>
                  <a:path w="6" h="179">
                    <a:moveTo>
                      <a:pt x="0" y="179"/>
                    </a:moveTo>
                    <a:cubicBezTo>
                      <a:pt x="0" y="4"/>
                      <a:pt x="0" y="4"/>
                      <a:pt x="0" y="4"/>
                    </a:cubicBezTo>
                    <a:cubicBezTo>
                      <a:pt x="6" y="0"/>
                      <a:pt x="6" y="0"/>
                      <a:pt x="6" y="0"/>
                    </a:cubicBezTo>
                    <a:cubicBezTo>
                      <a:pt x="6" y="168"/>
                      <a:pt x="6" y="168"/>
                      <a:pt x="6" y="168"/>
                    </a:cubicBezTo>
                    <a:cubicBezTo>
                      <a:pt x="6" y="169"/>
                      <a:pt x="6" y="169"/>
                      <a:pt x="6" y="169"/>
                    </a:cubicBezTo>
                    <a:cubicBezTo>
                      <a:pt x="6" y="169"/>
                      <a:pt x="6" y="176"/>
                      <a:pt x="0" y="179"/>
                    </a:cubicBezTo>
                    <a:close/>
                  </a:path>
                </a:pathLst>
              </a:custGeom>
              <a:solidFill>
                <a:srgbClr val="666666"/>
              </a:solidFill>
              <a:ln w="9525">
                <a:noFill/>
                <a:round/>
                <a:headEnd/>
                <a:tailEnd/>
              </a:ln>
            </p:spPr>
            <p:txBody>
              <a:bodyPr/>
              <a:lstStyle/>
              <a:p>
                <a:pPr defTabSz="457086"/>
                <a:endParaRPr lang="en-US" sz="1799">
                  <a:solidFill>
                    <a:prstClr val="black"/>
                  </a:solidFill>
                </a:endParaRPr>
              </a:p>
            </p:txBody>
          </p:sp>
          <p:sp>
            <p:nvSpPr>
              <p:cNvPr id="154" name="Freeform 793"/>
              <p:cNvSpPr>
                <a:spLocks/>
              </p:cNvSpPr>
              <p:nvPr/>
            </p:nvSpPr>
            <p:spPr bwMode="auto">
              <a:xfrm>
                <a:off x="2906" y="2256"/>
                <a:ext cx="761" cy="260"/>
              </a:xfrm>
              <a:custGeom>
                <a:avLst/>
                <a:gdLst>
                  <a:gd name="T0" fmla="*/ 67601 w 322"/>
                  <a:gd name="T1" fmla="*/ 39229 h 110"/>
                  <a:gd name="T2" fmla="*/ 74902 w 322"/>
                  <a:gd name="T3" fmla="*/ 39229 h 110"/>
                  <a:gd name="T4" fmla="*/ 132648 w 322"/>
                  <a:gd name="T5" fmla="*/ 5744 h 110"/>
                  <a:gd name="T6" fmla="*/ 129309 w 322"/>
                  <a:gd name="T7" fmla="*/ 13577 h 110"/>
                  <a:gd name="T8" fmla="*/ 77050 w 322"/>
                  <a:gd name="T9" fmla="*/ 43760 h 110"/>
                  <a:gd name="T10" fmla="*/ 77050 w 322"/>
                  <a:gd name="T11" fmla="*/ 43760 h 110"/>
                  <a:gd name="T12" fmla="*/ 71281 w 322"/>
                  <a:gd name="T13" fmla="*/ 45387 h 110"/>
                  <a:gd name="T14" fmla="*/ 65541 w 322"/>
                  <a:gd name="T15" fmla="*/ 43760 h 110"/>
                  <a:gd name="T16" fmla="*/ 65541 w 322"/>
                  <a:gd name="T17" fmla="*/ 43760 h 110"/>
                  <a:gd name="T18" fmla="*/ 4211 w 322"/>
                  <a:gd name="T19" fmla="*/ 8173 h 110"/>
                  <a:gd name="T20" fmla="*/ 4211 w 322"/>
                  <a:gd name="T21" fmla="*/ 8173 h 110"/>
                  <a:gd name="T22" fmla="*/ 0 w 322"/>
                  <a:gd name="T23" fmla="*/ 0 h 110"/>
                  <a:gd name="T24" fmla="*/ 67601 w 322"/>
                  <a:gd name="T25" fmla="*/ 39229 h 1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2"/>
                  <a:gd name="T40" fmla="*/ 0 h 110"/>
                  <a:gd name="T41" fmla="*/ 322 w 322"/>
                  <a:gd name="T42" fmla="*/ 110 h 1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2" h="110">
                    <a:moveTo>
                      <a:pt x="164" y="95"/>
                    </a:moveTo>
                    <a:cubicBezTo>
                      <a:pt x="169" y="98"/>
                      <a:pt x="177" y="98"/>
                      <a:pt x="182" y="95"/>
                    </a:cubicBezTo>
                    <a:cubicBezTo>
                      <a:pt x="322" y="14"/>
                      <a:pt x="322" y="14"/>
                      <a:pt x="322" y="14"/>
                    </a:cubicBezTo>
                    <a:cubicBezTo>
                      <a:pt x="322" y="14"/>
                      <a:pt x="322" y="28"/>
                      <a:pt x="314" y="33"/>
                    </a:cubicBezTo>
                    <a:cubicBezTo>
                      <a:pt x="187" y="106"/>
                      <a:pt x="187" y="106"/>
                      <a:pt x="187" y="106"/>
                    </a:cubicBezTo>
                    <a:cubicBezTo>
                      <a:pt x="187" y="106"/>
                      <a:pt x="187" y="106"/>
                      <a:pt x="187" y="106"/>
                    </a:cubicBezTo>
                    <a:cubicBezTo>
                      <a:pt x="187" y="106"/>
                      <a:pt x="181" y="109"/>
                      <a:pt x="173" y="110"/>
                    </a:cubicBezTo>
                    <a:cubicBezTo>
                      <a:pt x="169" y="110"/>
                      <a:pt x="164" y="109"/>
                      <a:pt x="159" y="106"/>
                    </a:cubicBezTo>
                    <a:cubicBezTo>
                      <a:pt x="159" y="106"/>
                      <a:pt x="159" y="106"/>
                      <a:pt x="159" y="106"/>
                    </a:cubicBezTo>
                    <a:cubicBezTo>
                      <a:pt x="10" y="20"/>
                      <a:pt x="10" y="20"/>
                      <a:pt x="10" y="20"/>
                    </a:cubicBezTo>
                    <a:cubicBezTo>
                      <a:pt x="10" y="20"/>
                      <a:pt x="10" y="20"/>
                      <a:pt x="10" y="20"/>
                    </a:cubicBezTo>
                    <a:cubicBezTo>
                      <a:pt x="0" y="14"/>
                      <a:pt x="0" y="0"/>
                      <a:pt x="0" y="0"/>
                    </a:cubicBezTo>
                    <a:lnTo>
                      <a:pt x="164" y="95"/>
                    </a:lnTo>
                    <a:close/>
                  </a:path>
                </a:pathLst>
              </a:custGeom>
              <a:solidFill>
                <a:srgbClr val="ADADAD"/>
              </a:solidFill>
              <a:ln w="9525">
                <a:noFill/>
                <a:round/>
                <a:headEnd/>
                <a:tailEnd/>
              </a:ln>
            </p:spPr>
            <p:txBody>
              <a:bodyPr/>
              <a:lstStyle/>
              <a:p>
                <a:pPr defTabSz="457086"/>
                <a:endParaRPr lang="en-US" sz="1799">
                  <a:solidFill>
                    <a:prstClr val="black"/>
                  </a:solidFill>
                </a:endParaRPr>
              </a:p>
            </p:txBody>
          </p:sp>
          <p:sp>
            <p:nvSpPr>
              <p:cNvPr id="155" name="Freeform 794"/>
              <p:cNvSpPr>
                <a:spLocks/>
              </p:cNvSpPr>
              <p:nvPr/>
            </p:nvSpPr>
            <p:spPr bwMode="auto">
              <a:xfrm>
                <a:off x="2906" y="2053"/>
                <a:ext cx="761" cy="435"/>
              </a:xfrm>
              <a:custGeom>
                <a:avLst/>
                <a:gdLst>
                  <a:gd name="T0" fmla="*/ 0 w 322"/>
                  <a:gd name="T1" fmla="*/ 35452 h 184"/>
                  <a:gd name="T2" fmla="*/ 60960 w 322"/>
                  <a:gd name="T3" fmla="*/ 0 h 184"/>
                  <a:gd name="T4" fmla="*/ 132648 w 322"/>
                  <a:gd name="T5" fmla="*/ 41197 h 184"/>
                  <a:gd name="T6" fmla="*/ 74902 w 322"/>
                  <a:gd name="T7" fmla="*/ 74749 h 184"/>
                  <a:gd name="T8" fmla="*/ 74902 w 322"/>
                  <a:gd name="T9" fmla="*/ 74749 h 184"/>
                  <a:gd name="T10" fmla="*/ 67601 w 322"/>
                  <a:gd name="T11" fmla="*/ 74749 h 184"/>
                  <a:gd name="T12" fmla="*/ 0 w 322"/>
                  <a:gd name="T13" fmla="*/ 35452 h 184"/>
                  <a:gd name="T14" fmla="*/ 0 60000 65536"/>
                  <a:gd name="T15" fmla="*/ 0 60000 65536"/>
                  <a:gd name="T16" fmla="*/ 0 60000 65536"/>
                  <a:gd name="T17" fmla="*/ 0 60000 65536"/>
                  <a:gd name="T18" fmla="*/ 0 60000 65536"/>
                  <a:gd name="T19" fmla="*/ 0 60000 65536"/>
                  <a:gd name="T20" fmla="*/ 0 60000 65536"/>
                  <a:gd name="T21" fmla="*/ 0 w 322"/>
                  <a:gd name="T22" fmla="*/ 0 h 184"/>
                  <a:gd name="T23" fmla="*/ 322 w 322"/>
                  <a:gd name="T24" fmla="*/ 184 h 1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2" h="184">
                    <a:moveTo>
                      <a:pt x="0" y="86"/>
                    </a:moveTo>
                    <a:cubicBezTo>
                      <a:pt x="148" y="0"/>
                      <a:pt x="148" y="0"/>
                      <a:pt x="148" y="0"/>
                    </a:cubicBezTo>
                    <a:cubicBezTo>
                      <a:pt x="322" y="100"/>
                      <a:pt x="322" y="100"/>
                      <a:pt x="322" y="100"/>
                    </a:cubicBezTo>
                    <a:cubicBezTo>
                      <a:pt x="182" y="181"/>
                      <a:pt x="182" y="181"/>
                      <a:pt x="182" y="181"/>
                    </a:cubicBezTo>
                    <a:cubicBezTo>
                      <a:pt x="182" y="181"/>
                      <a:pt x="182" y="181"/>
                      <a:pt x="182" y="181"/>
                    </a:cubicBezTo>
                    <a:cubicBezTo>
                      <a:pt x="177" y="184"/>
                      <a:pt x="169" y="184"/>
                      <a:pt x="164" y="181"/>
                    </a:cubicBezTo>
                    <a:lnTo>
                      <a:pt x="0" y="86"/>
                    </a:lnTo>
                    <a:close/>
                  </a:path>
                </a:pathLst>
              </a:custGeom>
              <a:solidFill>
                <a:srgbClr val="E3E3E3"/>
              </a:solidFill>
              <a:ln w="9525">
                <a:noFill/>
                <a:round/>
                <a:headEnd/>
                <a:tailEnd/>
              </a:ln>
            </p:spPr>
            <p:txBody>
              <a:bodyPr/>
              <a:lstStyle/>
              <a:p>
                <a:pPr defTabSz="457086"/>
                <a:endParaRPr lang="en-US" sz="1799">
                  <a:solidFill>
                    <a:prstClr val="black"/>
                  </a:solidFill>
                </a:endParaRPr>
              </a:p>
            </p:txBody>
          </p:sp>
          <p:sp>
            <p:nvSpPr>
              <p:cNvPr id="156" name="Freeform 795"/>
              <p:cNvSpPr>
                <a:spLocks/>
              </p:cNvSpPr>
              <p:nvPr/>
            </p:nvSpPr>
            <p:spPr bwMode="auto">
              <a:xfrm>
                <a:off x="3053" y="2088"/>
                <a:ext cx="555" cy="322"/>
              </a:xfrm>
              <a:custGeom>
                <a:avLst/>
                <a:gdLst>
                  <a:gd name="T0" fmla="*/ 94201 w 235"/>
                  <a:gd name="T1" fmla="*/ 37496 h 136"/>
                  <a:gd name="T2" fmla="*/ 94201 w 235"/>
                  <a:gd name="T3" fmla="*/ 32967 h 136"/>
                  <a:gd name="T4" fmla="*/ 40097 w 235"/>
                  <a:gd name="T5" fmla="*/ 1262 h 136"/>
                  <a:gd name="T6" fmla="*/ 32764 w 235"/>
                  <a:gd name="T7" fmla="*/ 1262 h 136"/>
                  <a:gd name="T8" fmla="*/ 2052 w 235"/>
                  <a:gd name="T9" fmla="*/ 19206 h 136"/>
                  <a:gd name="T10" fmla="*/ 2052 w 235"/>
                  <a:gd name="T11" fmla="*/ 23437 h 136"/>
                  <a:gd name="T12" fmla="*/ 56591 w 235"/>
                  <a:gd name="T13" fmla="*/ 55491 h 136"/>
                  <a:gd name="T14" fmla="*/ 63837 w 235"/>
                  <a:gd name="T15" fmla="*/ 55491 h 136"/>
                  <a:gd name="T16" fmla="*/ 94201 w 235"/>
                  <a:gd name="T17" fmla="*/ 37496 h 1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5"/>
                  <a:gd name="T28" fmla="*/ 0 h 136"/>
                  <a:gd name="T29" fmla="*/ 235 w 235"/>
                  <a:gd name="T30" fmla="*/ 136 h 1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5" h="136">
                    <a:moveTo>
                      <a:pt x="230" y="90"/>
                    </a:moveTo>
                    <a:cubicBezTo>
                      <a:pt x="235" y="87"/>
                      <a:pt x="235" y="82"/>
                      <a:pt x="230" y="79"/>
                    </a:cubicBezTo>
                    <a:cubicBezTo>
                      <a:pt x="98" y="3"/>
                      <a:pt x="98" y="3"/>
                      <a:pt x="98" y="3"/>
                    </a:cubicBezTo>
                    <a:cubicBezTo>
                      <a:pt x="93" y="0"/>
                      <a:pt x="85" y="0"/>
                      <a:pt x="80" y="3"/>
                    </a:cubicBezTo>
                    <a:cubicBezTo>
                      <a:pt x="5" y="46"/>
                      <a:pt x="5" y="46"/>
                      <a:pt x="5" y="46"/>
                    </a:cubicBezTo>
                    <a:cubicBezTo>
                      <a:pt x="0" y="48"/>
                      <a:pt x="0" y="53"/>
                      <a:pt x="5" y="56"/>
                    </a:cubicBezTo>
                    <a:cubicBezTo>
                      <a:pt x="138" y="133"/>
                      <a:pt x="138" y="133"/>
                      <a:pt x="138" y="133"/>
                    </a:cubicBezTo>
                    <a:cubicBezTo>
                      <a:pt x="143" y="136"/>
                      <a:pt x="151" y="136"/>
                      <a:pt x="156" y="133"/>
                    </a:cubicBezTo>
                    <a:lnTo>
                      <a:pt x="230" y="90"/>
                    </a:lnTo>
                    <a:close/>
                  </a:path>
                </a:pathLst>
              </a:custGeom>
              <a:solidFill>
                <a:srgbClr val="666666"/>
              </a:solidFill>
              <a:ln w="9525">
                <a:noFill/>
                <a:round/>
                <a:headEnd/>
                <a:tailEnd/>
              </a:ln>
            </p:spPr>
            <p:txBody>
              <a:bodyPr/>
              <a:lstStyle/>
              <a:p>
                <a:pPr defTabSz="457086"/>
                <a:endParaRPr lang="en-US" sz="1799">
                  <a:solidFill>
                    <a:prstClr val="black"/>
                  </a:solidFill>
                </a:endParaRPr>
              </a:p>
            </p:txBody>
          </p:sp>
          <p:sp>
            <p:nvSpPr>
              <p:cNvPr id="157" name="Freeform 796"/>
              <p:cNvSpPr>
                <a:spLocks/>
              </p:cNvSpPr>
              <p:nvPr/>
            </p:nvSpPr>
            <p:spPr bwMode="auto">
              <a:xfrm>
                <a:off x="3055" y="2088"/>
                <a:ext cx="553" cy="204"/>
              </a:xfrm>
              <a:custGeom>
                <a:avLst/>
                <a:gdLst>
                  <a:gd name="T0" fmla="*/ 94291 w 234"/>
                  <a:gd name="T1" fmla="*/ 34156 h 86"/>
                  <a:gd name="T2" fmla="*/ 39899 w 234"/>
                  <a:gd name="T3" fmla="*/ 2092 h 86"/>
                  <a:gd name="T4" fmla="*/ 32599 w 234"/>
                  <a:gd name="T5" fmla="*/ 2092 h 86"/>
                  <a:gd name="T6" fmla="*/ 1557 w 234"/>
                  <a:gd name="T7" fmla="*/ 20262 h 86"/>
                  <a:gd name="T8" fmla="*/ 369 w 234"/>
                  <a:gd name="T9" fmla="*/ 21944 h 86"/>
                  <a:gd name="T10" fmla="*/ 1557 w 234"/>
                  <a:gd name="T11" fmla="*/ 19435 h 86"/>
                  <a:gd name="T12" fmla="*/ 32599 w 234"/>
                  <a:gd name="T13" fmla="*/ 1267 h 86"/>
                  <a:gd name="T14" fmla="*/ 39899 w 234"/>
                  <a:gd name="T15" fmla="*/ 1267 h 86"/>
                  <a:gd name="T16" fmla="*/ 94291 w 234"/>
                  <a:gd name="T17" fmla="*/ 33340 h 86"/>
                  <a:gd name="T18" fmla="*/ 95983 w 234"/>
                  <a:gd name="T19" fmla="*/ 36343 h 86"/>
                  <a:gd name="T20" fmla="*/ 94291 w 234"/>
                  <a:gd name="T21" fmla="*/ 34156 h 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4"/>
                  <a:gd name="T34" fmla="*/ 0 h 86"/>
                  <a:gd name="T35" fmla="*/ 234 w 234"/>
                  <a:gd name="T36" fmla="*/ 86 h 8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4" h="86">
                    <a:moveTo>
                      <a:pt x="229" y="81"/>
                    </a:moveTo>
                    <a:cubicBezTo>
                      <a:pt x="97" y="5"/>
                      <a:pt x="97" y="5"/>
                      <a:pt x="97" y="5"/>
                    </a:cubicBezTo>
                    <a:cubicBezTo>
                      <a:pt x="92" y="2"/>
                      <a:pt x="84" y="2"/>
                      <a:pt x="79" y="5"/>
                    </a:cubicBezTo>
                    <a:cubicBezTo>
                      <a:pt x="4" y="48"/>
                      <a:pt x="4" y="48"/>
                      <a:pt x="4" y="48"/>
                    </a:cubicBezTo>
                    <a:cubicBezTo>
                      <a:pt x="2" y="49"/>
                      <a:pt x="1" y="50"/>
                      <a:pt x="1" y="52"/>
                    </a:cubicBezTo>
                    <a:cubicBezTo>
                      <a:pt x="0" y="50"/>
                      <a:pt x="1" y="47"/>
                      <a:pt x="4" y="46"/>
                    </a:cubicBezTo>
                    <a:cubicBezTo>
                      <a:pt x="79" y="3"/>
                      <a:pt x="79" y="3"/>
                      <a:pt x="79" y="3"/>
                    </a:cubicBezTo>
                    <a:cubicBezTo>
                      <a:pt x="84" y="0"/>
                      <a:pt x="92" y="0"/>
                      <a:pt x="97" y="3"/>
                    </a:cubicBezTo>
                    <a:cubicBezTo>
                      <a:pt x="229" y="79"/>
                      <a:pt x="229" y="79"/>
                      <a:pt x="229" y="79"/>
                    </a:cubicBezTo>
                    <a:cubicBezTo>
                      <a:pt x="232" y="81"/>
                      <a:pt x="234" y="83"/>
                      <a:pt x="233" y="86"/>
                    </a:cubicBezTo>
                    <a:cubicBezTo>
                      <a:pt x="233" y="84"/>
                      <a:pt x="231" y="83"/>
                      <a:pt x="229" y="81"/>
                    </a:cubicBezTo>
                    <a:close/>
                  </a:path>
                </a:pathLst>
              </a:custGeom>
              <a:solidFill>
                <a:srgbClr val="000000"/>
              </a:solidFill>
              <a:ln w="9525">
                <a:noFill/>
                <a:round/>
                <a:headEnd/>
                <a:tailEnd/>
              </a:ln>
            </p:spPr>
            <p:txBody>
              <a:bodyPr/>
              <a:lstStyle/>
              <a:p>
                <a:pPr defTabSz="457086"/>
                <a:endParaRPr lang="en-US" sz="1799">
                  <a:solidFill>
                    <a:prstClr val="black"/>
                  </a:solidFill>
                </a:endParaRPr>
              </a:p>
            </p:txBody>
          </p:sp>
          <p:sp>
            <p:nvSpPr>
              <p:cNvPr id="158" name="Freeform 797"/>
              <p:cNvSpPr>
                <a:spLocks/>
              </p:cNvSpPr>
              <p:nvPr/>
            </p:nvSpPr>
            <p:spPr bwMode="auto">
              <a:xfrm>
                <a:off x="3256" y="1639"/>
                <a:ext cx="411" cy="650"/>
              </a:xfrm>
              <a:custGeom>
                <a:avLst/>
                <a:gdLst>
                  <a:gd name="T0" fmla="*/ 0 w 411"/>
                  <a:gd name="T1" fmla="*/ 0 h 650"/>
                  <a:gd name="T2" fmla="*/ 411 w 411"/>
                  <a:gd name="T3" fmla="*/ 237 h 650"/>
                  <a:gd name="T4" fmla="*/ 411 w 411"/>
                  <a:gd name="T5" fmla="*/ 650 h 650"/>
                  <a:gd name="T6" fmla="*/ 0 w 411"/>
                  <a:gd name="T7" fmla="*/ 414 h 650"/>
                  <a:gd name="T8" fmla="*/ 0 w 411"/>
                  <a:gd name="T9" fmla="*/ 0 h 650"/>
                  <a:gd name="T10" fmla="*/ 0 60000 65536"/>
                  <a:gd name="T11" fmla="*/ 0 60000 65536"/>
                  <a:gd name="T12" fmla="*/ 0 60000 65536"/>
                  <a:gd name="T13" fmla="*/ 0 60000 65536"/>
                  <a:gd name="T14" fmla="*/ 0 60000 65536"/>
                  <a:gd name="T15" fmla="*/ 0 w 411"/>
                  <a:gd name="T16" fmla="*/ 0 h 650"/>
                  <a:gd name="T17" fmla="*/ 411 w 411"/>
                  <a:gd name="T18" fmla="*/ 650 h 650"/>
                </a:gdLst>
                <a:ahLst/>
                <a:cxnLst>
                  <a:cxn ang="T10">
                    <a:pos x="T0" y="T1"/>
                  </a:cxn>
                  <a:cxn ang="T11">
                    <a:pos x="T2" y="T3"/>
                  </a:cxn>
                  <a:cxn ang="T12">
                    <a:pos x="T4" y="T5"/>
                  </a:cxn>
                  <a:cxn ang="T13">
                    <a:pos x="T6" y="T7"/>
                  </a:cxn>
                  <a:cxn ang="T14">
                    <a:pos x="T8" y="T9"/>
                  </a:cxn>
                </a:cxnLst>
                <a:rect l="T15" t="T16" r="T17" b="T18"/>
                <a:pathLst>
                  <a:path w="411" h="650">
                    <a:moveTo>
                      <a:pt x="0" y="0"/>
                    </a:moveTo>
                    <a:lnTo>
                      <a:pt x="411" y="237"/>
                    </a:lnTo>
                    <a:lnTo>
                      <a:pt x="411" y="650"/>
                    </a:lnTo>
                    <a:lnTo>
                      <a:pt x="0" y="414"/>
                    </a:lnTo>
                    <a:lnTo>
                      <a:pt x="0" y="0"/>
                    </a:lnTo>
                    <a:close/>
                  </a:path>
                </a:pathLst>
              </a:custGeom>
              <a:solidFill>
                <a:srgbClr val="CCCCCC"/>
              </a:solidFill>
              <a:ln w="9525">
                <a:noFill/>
                <a:round/>
                <a:headEnd/>
                <a:tailEnd/>
              </a:ln>
            </p:spPr>
            <p:txBody>
              <a:bodyPr/>
              <a:lstStyle/>
              <a:p>
                <a:pPr defTabSz="457086"/>
                <a:endParaRPr lang="en-US" sz="1799">
                  <a:solidFill>
                    <a:prstClr val="black"/>
                  </a:solidFill>
                </a:endParaRPr>
              </a:p>
            </p:txBody>
          </p:sp>
          <p:sp>
            <p:nvSpPr>
              <p:cNvPr id="159" name="Freeform 798"/>
              <p:cNvSpPr>
                <a:spLocks/>
              </p:cNvSpPr>
              <p:nvPr/>
            </p:nvSpPr>
            <p:spPr bwMode="auto">
              <a:xfrm>
                <a:off x="3284" y="1687"/>
                <a:ext cx="357" cy="560"/>
              </a:xfrm>
              <a:custGeom>
                <a:avLst/>
                <a:gdLst>
                  <a:gd name="T0" fmla="*/ 0 w 357"/>
                  <a:gd name="T1" fmla="*/ 0 h 560"/>
                  <a:gd name="T2" fmla="*/ 357 w 357"/>
                  <a:gd name="T3" fmla="*/ 205 h 560"/>
                  <a:gd name="T4" fmla="*/ 357 w 357"/>
                  <a:gd name="T5" fmla="*/ 560 h 560"/>
                  <a:gd name="T6" fmla="*/ 0 w 357"/>
                  <a:gd name="T7" fmla="*/ 354 h 560"/>
                  <a:gd name="T8" fmla="*/ 0 w 357"/>
                  <a:gd name="T9" fmla="*/ 0 h 560"/>
                  <a:gd name="T10" fmla="*/ 0 60000 65536"/>
                  <a:gd name="T11" fmla="*/ 0 60000 65536"/>
                  <a:gd name="T12" fmla="*/ 0 60000 65536"/>
                  <a:gd name="T13" fmla="*/ 0 60000 65536"/>
                  <a:gd name="T14" fmla="*/ 0 60000 65536"/>
                  <a:gd name="T15" fmla="*/ 0 w 357"/>
                  <a:gd name="T16" fmla="*/ 0 h 560"/>
                  <a:gd name="T17" fmla="*/ 357 w 357"/>
                  <a:gd name="T18" fmla="*/ 560 h 560"/>
                </a:gdLst>
                <a:ahLst/>
                <a:cxnLst>
                  <a:cxn ang="T10">
                    <a:pos x="T0" y="T1"/>
                  </a:cxn>
                  <a:cxn ang="T11">
                    <a:pos x="T2" y="T3"/>
                  </a:cxn>
                  <a:cxn ang="T12">
                    <a:pos x="T4" y="T5"/>
                  </a:cxn>
                  <a:cxn ang="T13">
                    <a:pos x="T6" y="T7"/>
                  </a:cxn>
                  <a:cxn ang="T14">
                    <a:pos x="T8" y="T9"/>
                  </a:cxn>
                </a:cxnLst>
                <a:rect l="T15" t="T16" r="T17" b="T18"/>
                <a:pathLst>
                  <a:path w="357" h="560">
                    <a:moveTo>
                      <a:pt x="0" y="0"/>
                    </a:moveTo>
                    <a:lnTo>
                      <a:pt x="357" y="205"/>
                    </a:lnTo>
                    <a:lnTo>
                      <a:pt x="357" y="560"/>
                    </a:lnTo>
                    <a:lnTo>
                      <a:pt x="0" y="354"/>
                    </a:lnTo>
                    <a:lnTo>
                      <a:pt x="0" y="0"/>
                    </a:lnTo>
                    <a:close/>
                  </a:path>
                </a:pathLst>
              </a:custGeom>
              <a:solidFill>
                <a:srgbClr val="81B1C4"/>
              </a:solidFill>
              <a:ln w="9525">
                <a:noFill/>
                <a:round/>
                <a:headEnd/>
                <a:tailEnd/>
              </a:ln>
            </p:spPr>
            <p:txBody>
              <a:bodyPr/>
              <a:lstStyle/>
              <a:p>
                <a:pPr defTabSz="457086"/>
                <a:endParaRPr lang="en-US" sz="1799">
                  <a:solidFill>
                    <a:prstClr val="black"/>
                  </a:solidFill>
                </a:endParaRPr>
              </a:p>
            </p:txBody>
          </p:sp>
          <p:sp>
            <p:nvSpPr>
              <p:cNvPr id="160" name="Freeform 799"/>
              <p:cNvSpPr>
                <a:spLocks/>
              </p:cNvSpPr>
              <p:nvPr/>
            </p:nvSpPr>
            <p:spPr bwMode="auto">
              <a:xfrm>
                <a:off x="3284" y="1687"/>
                <a:ext cx="357" cy="560"/>
              </a:xfrm>
              <a:custGeom>
                <a:avLst/>
                <a:gdLst>
                  <a:gd name="T0" fmla="*/ 5 w 357"/>
                  <a:gd name="T1" fmla="*/ 2 h 560"/>
                  <a:gd name="T2" fmla="*/ 5 w 357"/>
                  <a:gd name="T3" fmla="*/ 349 h 560"/>
                  <a:gd name="T4" fmla="*/ 357 w 357"/>
                  <a:gd name="T5" fmla="*/ 553 h 560"/>
                  <a:gd name="T6" fmla="*/ 357 w 357"/>
                  <a:gd name="T7" fmla="*/ 560 h 560"/>
                  <a:gd name="T8" fmla="*/ 0 w 357"/>
                  <a:gd name="T9" fmla="*/ 354 h 560"/>
                  <a:gd name="T10" fmla="*/ 0 w 357"/>
                  <a:gd name="T11" fmla="*/ 0 h 560"/>
                  <a:gd name="T12" fmla="*/ 5 w 357"/>
                  <a:gd name="T13" fmla="*/ 2 h 560"/>
                  <a:gd name="T14" fmla="*/ 0 60000 65536"/>
                  <a:gd name="T15" fmla="*/ 0 60000 65536"/>
                  <a:gd name="T16" fmla="*/ 0 60000 65536"/>
                  <a:gd name="T17" fmla="*/ 0 60000 65536"/>
                  <a:gd name="T18" fmla="*/ 0 60000 65536"/>
                  <a:gd name="T19" fmla="*/ 0 60000 65536"/>
                  <a:gd name="T20" fmla="*/ 0 60000 65536"/>
                  <a:gd name="T21" fmla="*/ 0 w 357"/>
                  <a:gd name="T22" fmla="*/ 0 h 560"/>
                  <a:gd name="T23" fmla="*/ 357 w 357"/>
                  <a:gd name="T24" fmla="*/ 560 h 5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7" h="560">
                    <a:moveTo>
                      <a:pt x="5" y="2"/>
                    </a:moveTo>
                    <a:lnTo>
                      <a:pt x="5" y="349"/>
                    </a:lnTo>
                    <a:lnTo>
                      <a:pt x="357" y="553"/>
                    </a:lnTo>
                    <a:lnTo>
                      <a:pt x="357" y="560"/>
                    </a:lnTo>
                    <a:lnTo>
                      <a:pt x="0" y="354"/>
                    </a:lnTo>
                    <a:lnTo>
                      <a:pt x="0" y="0"/>
                    </a:lnTo>
                    <a:lnTo>
                      <a:pt x="5" y="2"/>
                    </a:lnTo>
                    <a:close/>
                  </a:path>
                </a:pathLst>
              </a:custGeom>
              <a:solidFill>
                <a:srgbClr val="FFFFFF"/>
              </a:solidFill>
              <a:ln w="9525">
                <a:noFill/>
                <a:round/>
                <a:headEnd/>
                <a:tailEnd/>
              </a:ln>
            </p:spPr>
            <p:txBody>
              <a:bodyPr/>
              <a:lstStyle/>
              <a:p>
                <a:pPr defTabSz="457086"/>
                <a:endParaRPr lang="en-US" sz="1799">
                  <a:solidFill>
                    <a:prstClr val="black"/>
                  </a:solidFill>
                </a:endParaRPr>
              </a:p>
            </p:txBody>
          </p:sp>
          <p:sp>
            <p:nvSpPr>
              <p:cNvPr id="161" name="Line 800"/>
              <p:cNvSpPr>
                <a:spLocks noChangeShapeType="1"/>
              </p:cNvSpPr>
              <p:nvPr/>
            </p:nvSpPr>
            <p:spPr bwMode="auto">
              <a:xfrm>
                <a:off x="2925" y="2284"/>
                <a:ext cx="125" cy="74"/>
              </a:xfrm>
              <a:prstGeom prst="line">
                <a:avLst/>
              </a:prstGeom>
              <a:noFill/>
              <a:ln w="11113" cap="rnd">
                <a:solidFill>
                  <a:srgbClr val="000000"/>
                </a:solidFill>
                <a:round/>
                <a:headEnd/>
                <a:tailEnd/>
              </a:ln>
            </p:spPr>
            <p:txBody>
              <a:bodyPr/>
              <a:lstStyle/>
              <a:p>
                <a:pPr defTabSz="457086"/>
                <a:endParaRPr lang="en-US" sz="1799">
                  <a:solidFill>
                    <a:prstClr val="black"/>
                  </a:solidFill>
                </a:endParaRPr>
              </a:p>
            </p:txBody>
          </p:sp>
          <p:sp>
            <p:nvSpPr>
              <p:cNvPr id="162" name="Line 801"/>
              <p:cNvSpPr>
                <a:spLocks noChangeShapeType="1"/>
              </p:cNvSpPr>
              <p:nvPr/>
            </p:nvSpPr>
            <p:spPr bwMode="auto">
              <a:xfrm>
                <a:off x="3237" y="2114"/>
                <a:ext cx="326" cy="189"/>
              </a:xfrm>
              <a:prstGeom prst="line">
                <a:avLst/>
              </a:prstGeom>
              <a:noFill/>
              <a:ln w="7938" cap="rnd">
                <a:solidFill>
                  <a:srgbClr val="000000"/>
                </a:solidFill>
                <a:miter lim="800000"/>
                <a:headEnd/>
                <a:tailEnd/>
              </a:ln>
            </p:spPr>
            <p:txBody>
              <a:bodyPr/>
              <a:lstStyle/>
              <a:p>
                <a:pPr defTabSz="457086"/>
                <a:endParaRPr lang="en-US" sz="1799">
                  <a:solidFill>
                    <a:prstClr val="black"/>
                  </a:solidFill>
                </a:endParaRPr>
              </a:p>
            </p:txBody>
          </p:sp>
          <p:sp>
            <p:nvSpPr>
              <p:cNvPr id="163" name="Line 802"/>
              <p:cNvSpPr>
                <a:spLocks noChangeShapeType="1"/>
              </p:cNvSpPr>
              <p:nvPr/>
            </p:nvSpPr>
            <p:spPr bwMode="auto">
              <a:xfrm>
                <a:off x="3202" y="2136"/>
                <a:ext cx="326" cy="189"/>
              </a:xfrm>
              <a:prstGeom prst="line">
                <a:avLst/>
              </a:prstGeom>
              <a:noFill/>
              <a:ln w="7938" cap="rnd">
                <a:solidFill>
                  <a:srgbClr val="000000"/>
                </a:solidFill>
                <a:miter lim="800000"/>
                <a:headEnd/>
                <a:tailEnd/>
              </a:ln>
            </p:spPr>
            <p:txBody>
              <a:bodyPr/>
              <a:lstStyle/>
              <a:p>
                <a:pPr defTabSz="457086"/>
                <a:endParaRPr lang="en-US" sz="1799">
                  <a:solidFill>
                    <a:prstClr val="black"/>
                  </a:solidFill>
                </a:endParaRPr>
              </a:p>
            </p:txBody>
          </p:sp>
          <p:sp>
            <p:nvSpPr>
              <p:cNvPr id="164" name="Line 803"/>
              <p:cNvSpPr>
                <a:spLocks noChangeShapeType="1"/>
              </p:cNvSpPr>
              <p:nvPr/>
            </p:nvSpPr>
            <p:spPr bwMode="auto">
              <a:xfrm>
                <a:off x="3164" y="2157"/>
                <a:ext cx="326" cy="189"/>
              </a:xfrm>
              <a:prstGeom prst="line">
                <a:avLst/>
              </a:prstGeom>
              <a:noFill/>
              <a:ln w="7938" cap="rnd">
                <a:solidFill>
                  <a:srgbClr val="000000"/>
                </a:solidFill>
                <a:miter lim="800000"/>
                <a:headEnd/>
                <a:tailEnd/>
              </a:ln>
            </p:spPr>
            <p:txBody>
              <a:bodyPr/>
              <a:lstStyle/>
              <a:p>
                <a:pPr defTabSz="457086"/>
                <a:endParaRPr lang="en-US" sz="1799">
                  <a:solidFill>
                    <a:prstClr val="black"/>
                  </a:solidFill>
                </a:endParaRPr>
              </a:p>
            </p:txBody>
          </p:sp>
          <p:sp>
            <p:nvSpPr>
              <p:cNvPr id="165" name="Line 804"/>
              <p:cNvSpPr>
                <a:spLocks noChangeShapeType="1"/>
              </p:cNvSpPr>
              <p:nvPr/>
            </p:nvSpPr>
            <p:spPr bwMode="auto">
              <a:xfrm>
                <a:off x="3126" y="2178"/>
                <a:ext cx="328" cy="189"/>
              </a:xfrm>
              <a:prstGeom prst="line">
                <a:avLst/>
              </a:prstGeom>
              <a:noFill/>
              <a:ln w="7938" cap="rnd">
                <a:solidFill>
                  <a:srgbClr val="000000"/>
                </a:solidFill>
                <a:miter lim="800000"/>
                <a:headEnd/>
                <a:tailEnd/>
              </a:ln>
            </p:spPr>
            <p:txBody>
              <a:bodyPr/>
              <a:lstStyle/>
              <a:p>
                <a:pPr defTabSz="457086"/>
                <a:endParaRPr lang="en-US" sz="1799">
                  <a:solidFill>
                    <a:prstClr val="black"/>
                  </a:solidFill>
                </a:endParaRPr>
              </a:p>
            </p:txBody>
          </p:sp>
          <p:sp>
            <p:nvSpPr>
              <p:cNvPr id="166" name="Line 805"/>
              <p:cNvSpPr>
                <a:spLocks noChangeShapeType="1"/>
              </p:cNvSpPr>
              <p:nvPr/>
            </p:nvSpPr>
            <p:spPr bwMode="auto">
              <a:xfrm>
                <a:off x="3090" y="2199"/>
                <a:ext cx="327" cy="187"/>
              </a:xfrm>
              <a:prstGeom prst="line">
                <a:avLst/>
              </a:prstGeom>
              <a:noFill/>
              <a:ln w="7938" cap="rnd">
                <a:solidFill>
                  <a:srgbClr val="000000"/>
                </a:solidFill>
                <a:miter lim="800000"/>
                <a:headEnd/>
                <a:tailEnd/>
              </a:ln>
            </p:spPr>
            <p:txBody>
              <a:bodyPr/>
              <a:lstStyle/>
              <a:p>
                <a:pPr defTabSz="457086"/>
                <a:endParaRPr lang="en-US" sz="1799">
                  <a:solidFill>
                    <a:prstClr val="black"/>
                  </a:solidFill>
                </a:endParaRPr>
              </a:p>
            </p:txBody>
          </p:sp>
          <p:sp>
            <p:nvSpPr>
              <p:cNvPr id="167" name="Line 806"/>
              <p:cNvSpPr>
                <a:spLocks noChangeShapeType="1"/>
              </p:cNvSpPr>
              <p:nvPr/>
            </p:nvSpPr>
            <p:spPr bwMode="auto">
              <a:xfrm>
                <a:off x="3232" y="2117"/>
                <a:ext cx="326" cy="189"/>
              </a:xfrm>
              <a:prstGeom prst="line">
                <a:avLst/>
              </a:prstGeom>
              <a:noFill/>
              <a:ln w="3175" cap="rnd">
                <a:solidFill>
                  <a:srgbClr val="FFFFFF"/>
                </a:solidFill>
                <a:miter lim="800000"/>
                <a:headEnd/>
                <a:tailEnd/>
              </a:ln>
            </p:spPr>
            <p:txBody>
              <a:bodyPr/>
              <a:lstStyle/>
              <a:p>
                <a:pPr defTabSz="457086"/>
                <a:endParaRPr lang="en-US" sz="1799">
                  <a:solidFill>
                    <a:prstClr val="black"/>
                  </a:solidFill>
                </a:endParaRPr>
              </a:p>
            </p:txBody>
          </p:sp>
          <p:sp>
            <p:nvSpPr>
              <p:cNvPr id="168" name="Line 807"/>
              <p:cNvSpPr>
                <a:spLocks noChangeShapeType="1"/>
              </p:cNvSpPr>
              <p:nvPr/>
            </p:nvSpPr>
            <p:spPr bwMode="auto">
              <a:xfrm>
                <a:off x="3197" y="2138"/>
                <a:ext cx="326" cy="189"/>
              </a:xfrm>
              <a:prstGeom prst="line">
                <a:avLst/>
              </a:prstGeom>
              <a:noFill/>
              <a:ln w="3175" cap="rnd">
                <a:solidFill>
                  <a:srgbClr val="FFFFFF"/>
                </a:solidFill>
                <a:miter lim="800000"/>
                <a:headEnd/>
                <a:tailEnd/>
              </a:ln>
            </p:spPr>
            <p:txBody>
              <a:bodyPr/>
              <a:lstStyle/>
              <a:p>
                <a:pPr defTabSz="457086"/>
                <a:endParaRPr lang="en-US" sz="1799">
                  <a:solidFill>
                    <a:prstClr val="black"/>
                  </a:solidFill>
                </a:endParaRPr>
              </a:p>
            </p:txBody>
          </p:sp>
          <p:sp>
            <p:nvSpPr>
              <p:cNvPr id="169" name="Line 808"/>
              <p:cNvSpPr>
                <a:spLocks noChangeShapeType="1"/>
              </p:cNvSpPr>
              <p:nvPr/>
            </p:nvSpPr>
            <p:spPr bwMode="auto">
              <a:xfrm>
                <a:off x="3159" y="2159"/>
                <a:ext cx="326" cy="189"/>
              </a:xfrm>
              <a:prstGeom prst="line">
                <a:avLst/>
              </a:prstGeom>
              <a:noFill/>
              <a:ln w="3175" cap="rnd">
                <a:solidFill>
                  <a:srgbClr val="FFFFFF"/>
                </a:solidFill>
                <a:miter lim="800000"/>
                <a:headEnd/>
                <a:tailEnd/>
              </a:ln>
            </p:spPr>
            <p:txBody>
              <a:bodyPr/>
              <a:lstStyle/>
              <a:p>
                <a:pPr defTabSz="457086"/>
                <a:endParaRPr lang="en-US" sz="1799">
                  <a:solidFill>
                    <a:prstClr val="black"/>
                  </a:solidFill>
                </a:endParaRPr>
              </a:p>
            </p:txBody>
          </p:sp>
          <p:sp>
            <p:nvSpPr>
              <p:cNvPr id="170" name="Line 809"/>
              <p:cNvSpPr>
                <a:spLocks noChangeShapeType="1"/>
              </p:cNvSpPr>
              <p:nvPr/>
            </p:nvSpPr>
            <p:spPr bwMode="auto">
              <a:xfrm>
                <a:off x="3124" y="2180"/>
                <a:ext cx="326" cy="189"/>
              </a:xfrm>
              <a:prstGeom prst="line">
                <a:avLst/>
              </a:prstGeom>
              <a:noFill/>
              <a:ln w="3175" cap="rnd">
                <a:solidFill>
                  <a:srgbClr val="FFFFFF"/>
                </a:solidFill>
                <a:miter lim="800000"/>
                <a:headEnd/>
                <a:tailEnd/>
              </a:ln>
            </p:spPr>
            <p:txBody>
              <a:bodyPr/>
              <a:lstStyle/>
              <a:p>
                <a:pPr defTabSz="457086"/>
                <a:endParaRPr lang="en-US" sz="1799">
                  <a:solidFill>
                    <a:prstClr val="black"/>
                  </a:solidFill>
                </a:endParaRPr>
              </a:p>
            </p:txBody>
          </p:sp>
          <p:sp>
            <p:nvSpPr>
              <p:cNvPr id="171" name="Line 810"/>
              <p:cNvSpPr>
                <a:spLocks noChangeShapeType="1"/>
              </p:cNvSpPr>
              <p:nvPr/>
            </p:nvSpPr>
            <p:spPr bwMode="auto">
              <a:xfrm>
                <a:off x="3086" y="2202"/>
                <a:ext cx="326" cy="189"/>
              </a:xfrm>
              <a:prstGeom prst="line">
                <a:avLst/>
              </a:prstGeom>
              <a:noFill/>
              <a:ln w="3175" cap="rnd">
                <a:solidFill>
                  <a:srgbClr val="FFFFFF"/>
                </a:solidFill>
                <a:miter lim="800000"/>
                <a:headEnd/>
                <a:tailEnd/>
              </a:ln>
            </p:spPr>
            <p:txBody>
              <a:bodyPr/>
              <a:lstStyle/>
              <a:p>
                <a:pPr defTabSz="457086"/>
                <a:endParaRPr lang="en-US" sz="1799">
                  <a:solidFill>
                    <a:prstClr val="black"/>
                  </a:solidFill>
                </a:endParaRPr>
              </a:p>
            </p:txBody>
          </p:sp>
          <p:sp>
            <p:nvSpPr>
              <p:cNvPr id="172" name="Freeform 811"/>
              <p:cNvSpPr>
                <a:spLocks/>
              </p:cNvSpPr>
              <p:nvPr/>
            </p:nvSpPr>
            <p:spPr bwMode="auto">
              <a:xfrm>
                <a:off x="3086" y="2296"/>
                <a:ext cx="149" cy="85"/>
              </a:xfrm>
              <a:custGeom>
                <a:avLst/>
                <a:gdLst>
                  <a:gd name="T0" fmla="*/ 23589 w 63"/>
                  <a:gd name="T1" fmla="*/ 10571 h 36"/>
                  <a:gd name="T2" fmla="*/ 23589 w 63"/>
                  <a:gd name="T3" fmla="*/ 5714 h 36"/>
                  <a:gd name="T4" fmla="*/ 15768 w 63"/>
                  <a:gd name="T5" fmla="*/ 1237 h 36"/>
                  <a:gd name="T6" fmla="*/ 7036 w 63"/>
                  <a:gd name="T7" fmla="*/ 1237 h 36"/>
                  <a:gd name="T8" fmla="*/ 2434 w 63"/>
                  <a:gd name="T9" fmla="*/ 3674 h 36"/>
                  <a:gd name="T10" fmla="*/ 2434 w 63"/>
                  <a:gd name="T11" fmla="*/ 8675 h 36"/>
                  <a:gd name="T12" fmla="*/ 10662 w 63"/>
                  <a:gd name="T13" fmla="*/ 13151 h 36"/>
                  <a:gd name="T14" fmla="*/ 19091 w 63"/>
                  <a:gd name="T15" fmla="*/ 13151 h 36"/>
                  <a:gd name="T16" fmla="*/ 23589 w 63"/>
                  <a:gd name="T17" fmla="*/ 10571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3"/>
                  <a:gd name="T28" fmla="*/ 0 h 36"/>
                  <a:gd name="T29" fmla="*/ 63 w 63"/>
                  <a:gd name="T30" fmla="*/ 36 h 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3" h="36">
                    <a:moveTo>
                      <a:pt x="57" y="26"/>
                    </a:moveTo>
                    <a:cubicBezTo>
                      <a:pt x="63" y="23"/>
                      <a:pt x="63" y="17"/>
                      <a:pt x="57" y="14"/>
                    </a:cubicBezTo>
                    <a:cubicBezTo>
                      <a:pt x="38" y="3"/>
                      <a:pt x="38" y="3"/>
                      <a:pt x="38" y="3"/>
                    </a:cubicBezTo>
                    <a:cubicBezTo>
                      <a:pt x="32" y="0"/>
                      <a:pt x="23" y="0"/>
                      <a:pt x="17" y="3"/>
                    </a:cubicBezTo>
                    <a:cubicBezTo>
                      <a:pt x="6" y="9"/>
                      <a:pt x="6" y="9"/>
                      <a:pt x="6" y="9"/>
                    </a:cubicBezTo>
                    <a:cubicBezTo>
                      <a:pt x="0" y="12"/>
                      <a:pt x="0" y="18"/>
                      <a:pt x="6" y="21"/>
                    </a:cubicBezTo>
                    <a:cubicBezTo>
                      <a:pt x="26" y="32"/>
                      <a:pt x="26" y="32"/>
                      <a:pt x="26" y="32"/>
                    </a:cubicBezTo>
                    <a:cubicBezTo>
                      <a:pt x="31" y="36"/>
                      <a:pt x="41" y="36"/>
                      <a:pt x="46" y="32"/>
                    </a:cubicBezTo>
                    <a:lnTo>
                      <a:pt x="57" y="26"/>
                    </a:lnTo>
                    <a:close/>
                  </a:path>
                </a:pathLst>
              </a:custGeom>
              <a:solidFill>
                <a:srgbClr val="7F7F7F"/>
              </a:solidFill>
              <a:ln w="9525">
                <a:noFill/>
                <a:round/>
                <a:headEnd/>
                <a:tailEnd/>
              </a:ln>
            </p:spPr>
            <p:txBody>
              <a:bodyPr/>
              <a:lstStyle/>
              <a:p>
                <a:pPr defTabSz="457086"/>
                <a:endParaRPr lang="en-US" sz="1799">
                  <a:solidFill>
                    <a:prstClr val="black"/>
                  </a:solidFill>
                </a:endParaRPr>
              </a:p>
            </p:txBody>
          </p:sp>
          <p:sp>
            <p:nvSpPr>
              <p:cNvPr id="173" name="Freeform 812"/>
              <p:cNvSpPr>
                <a:spLocks/>
              </p:cNvSpPr>
              <p:nvPr/>
            </p:nvSpPr>
            <p:spPr bwMode="auto">
              <a:xfrm>
                <a:off x="3088" y="2296"/>
                <a:ext cx="144" cy="50"/>
              </a:xfrm>
              <a:custGeom>
                <a:avLst/>
                <a:gdLst>
                  <a:gd name="T0" fmla="*/ 22894 w 61"/>
                  <a:gd name="T1" fmla="*/ 6881 h 21"/>
                  <a:gd name="T2" fmla="*/ 15035 w 61"/>
                  <a:gd name="T3" fmla="*/ 2212 h 21"/>
                  <a:gd name="T4" fmla="*/ 6577 w 61"/>
                  <a:gd name="T5" fmla="*/ 2212 h 21"/>
                  <a:gd name="T6" fmla="*/ 2051 w 61"/>
                  <a:gd name="T7" fmla="*/ 4750 h 21"/>
                  <a:gd name="T8" fmla="*/ 368 w 61"/>
                  <a:gd name="T9" fmla="*/ 6881 h 21"/>
                  <a:gd name="T10" fmla="*/ 2051 w 61"/>
                  <a:gd name="T11" fmla="*/ 3821 h 21"/>
                  <a:gd name="T12" fmla="*/ 6577 w 61"/>
                  <a:gd name="T13" fmla="*/ 1281 h 21"/>
                  <a:gd name="T14" fmla="*/ 15035 w 61"/>
                  <a:gd name="T15" fmla="*/ 1281 h 21"/>
                  <a:gd name="T16" fmla="*/ 22894 w 61"/>
                  <a:gd name="T17" fmla="*/ 6048 h 21"/>
                  <a:gd name="T18" fmla="*/ 24943 w 61"/>
                  <a:gd name="T19" fmla="*/ 9098 h 21"/>
                  <a:gd name="T20" fmla="*/ 22894 w 61"/>
                  <a:gd name="T21" fmla="*/ 6881 h 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1"/>
                  <a:gd name="T34" fmla="*/ 0 h 21"/>
                  <a:gd name="T35" fmla="*/ 61 w 61"/>
                  <a:gd name="T36" fmla="*/ 21 h 2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1" h="21">
                    <a:moveTo>
                      <a:pt x="56" y="16"/>
                    </a:moveTo>
                    <a:cubicBezTo>
                      <a:pt x="37" y="5"/>
                      <a:pt x="37" y="5"/>
                      <a:pt x="37" y="5"/>
                    </a:cubicBezTo>
                    <a:cubicBezTo>
                      <a:pt x="31" y="1"/>
                      <a:pt x="22" y="1"/>
                      <a:pt x="16" y="5"/>
                    </a:cubicBezTo>
                    <a:cubicBezTo>
                      <a:pt x="5" y="11"/>
                      <a:pt x="5" y="11"/>
                      <a:pt x="5" y="11"/>
                    </a:cubicBezTo>
                    <a:cubicBezTo>
                      <a:pt x="3" y="12"/>
                      <a:pt x="1" y="14"/>
                      <a:pt x="1" y="16"/>
                    </a:cubicBezTo>
                    <a:cubicBezTo>
                      <a:pt x="0" y="14"/>
                      <a:pt x="2" y="11"/>
                      <a:pt x="5" y="9"/>
                    </a:cubicBezTo>
                    <a:cubicBezTo>
                      <a:pt x="16" y="3"/>
                      <a:pt x="16" y="3"/>
                      <a:pt x="16" y="3"/>
                    </a:cubicBezTo>
                    <a:cubicBezTo>
                      <a:pt x="22" y="0"/>
                      <a:pt x="31" y="0"/>
                      <a:pt x="37" y="3"/>
                    </a:cubicBezTo>
                    <a:cubicBezTo>
                      <a:pt x="56" y="14"/>
                      <a:pt x="56" y="14"/>
                      <a:pt x="56" y="14"/>
                    </a:cubicBezTo>
                    <a:cubicBezTo>
                      <a:pt x="60" y="16"/>
                      <a:pt x="61" y="19"/>
                      <a:pt x="61" y="21"/>
                    </a:cubicBezTo>
                    <a:cubicBezTo>
                      <a:pt x="60" y="19"/>
                      <a:pt x="59" y="17"/>
                      <a:pt x="56" y="16"/>
                    </a:cubicBezTo>
                    <a:close/>
                  </a:path>
                </a:pathLst>
              </a:custGeom>
              <a:solidFill>
                <a:srgbClr val="000000"/>
              </a:solidFill>
              <a:ln w="9525">
                <a:noFill/>
                <a:round/>
                <a:headEnd/>
                <a:tailEnd/>
              </a:ln>
            </p:spPr>
            <p:txBody>
              <a:bodyPr/>
              <a:lstStyle/>
              <a:p>
                <a:pPr defTabSz="457086"/>
                <a:endParaRPr lang="en-US" sz="1799">
                  <a:solidFill>
                    <a:prstClr val="black"/>
                  </a:solidFill>
                </a:endParaRPr>
              </a:p>
            </p:txBody>
          </p:sp>
          <p:sp>
            <p:nvSpPr>
              <p:cNvPr id="174" name="Line 813"/>
              <p:cNvSpPr>
                <a:spLocks noChangeShapeType="1"/>
              </p:cNvSpPr>
              <p:nvPr/>
            </p:nvSpPr>
            <p:spPr bwMode="auto">
              <a:xfrm>
                <a:off x="3256" y="2053"/>
                <a:ext cx="411" cy="236"/>
              </a:xfrm>
              <a:prstGeom prst="line">
                <a:avLst/>
              </a:prstGeom>
              <a:noFill/>
              <a:ln w="7938" cap="rnd">
                <a:solidFill>
                  <a:srgbClr val="333333"/>
                </a:solidFill>
                <a:round/>
                <a:headEnd/>
                <a:tailEnd/>
              </a:ln>
            </p:spPr>
            <p:txBody>
              <a:bodyPr/>
              <a:lstStyle/>
              <a:p>
                <a:pPr defTabSz="457086"/>
                <a:endParaRPr lang="en-US" sz="1799">
                  <a:solidFill>
                    <a:prstClr val="black"/>
                  </a:solidFill>
                </a:endParaRPr>
              </a:p>
            </p:txBody>
          </p:sp>
          <p:sp>
            <p:nvSpPr>
              <p:cNvPr id="175" name="Freeform 814"/>
              <p:cNvSpPr>
                <a:spLocks/>
              </p:cNvSpPr>
              <p:nvPr/>
            </p:nvSpPr>
            <p:spPr bwMode="auto">
              <a:xfrm>
                <a:off x="3256" y="1630"/>
                <a:ext cx="425" cy="246"/>
              </a:xfrm>
              <a:custGeom>
                <a:avLst/>
                <a:gdLst>
                  <a:gd name="T0" fmla="*/ 4845 w 180"/>
                  <a:gd name="T1" fmla="*/ 1258 h 104"/>
                  <a:gd name="T2" fmla="*/ 73593 w 180"/>
                  <a:gd name="T3" fmla="*/ 41543 h 104"/>
                  <a:gd name="T4" fmla="*/ 71173 w 180"/>
                  <a:gd name="T5" fmla="*/ 43104 h 104"/>
                  <a:gd name="T6" fmla="*/ 0 w 180"/>
                  <a:gd name="T7" fmla="*/ 1561 h 104"/>
                  <a:gd name="T8" fmla="*/ 4845 w 180"/>
                  <a:gd name="T9" fmla="*/ 1258 h 104"/>
                  <a:gd name="T10" fmla="*/ 0 60000 65536"/>
                  <a:gd name="T11" fmla="*/ 0 60000 65536"/>
                  <a:gd name="T12" fmla="*/ 0 60000 65536"/>
                  <a:gd name="T13" fmla="*/ 0 60000 65536"/>
                  <a:gd name="T14" fmla="*/ 0 60000 65536"/>
                  <a:gd name="T15" fmla="*/ 0 w 180"/>
                  <a:gd name="T16" fmla="*/ 0 h 104"/>
                  <a:gd name="T17" fmla="*/ 180 w 180"/>
                  <a:gd name="T18" fmla="*/ 104 h 104"/>
                </a:gdLst>
                <a:ahLst/>
                <a:cxnLst>
                  <a:cxn ang="T10">
                    <a:pos x="T0" y="T1"/>
                  </a:cxn>
                  <a:cxn ang="T11">
                    <a:pos x="T2" y="T3"/>
                  </a:cxn>
                  <a:cxn ang="T12">
                    <a:pos x="T4" y="T5"/>
                  </a:cxn>
                  <a:cxn ang="T13">
                    <a:pos x="T6" y="T7"/>
                  </a:cxn>
                  <a:cxn ang="T14">
                    <a:pos x="T8" y="T9"/>
                  </a:cxn>
                </a:cxnLst>
                <a:rect l="T15" t="T16" r="T17" b="T18"/>
                <a:pathLst>
                  <a:path w="180" h="104">
                    <a:moveTo>
                      <a:pt x="12" y="3"/>
                    </a:moveTo>
                    <a:cubicBezTo>
                      <a:pt x="180" y="100"/>
                      <a:pt x="180" y="100"/>
                      <a:pt x="180" y="100"/>
                    </a:cubicBezTo>
                    <a:cubicBezTo>
                      <a:pt x="174" y="104"/>
                      <a:pt x="174" y="104"/>
                      <a:pt x="174" y="104"/>
                    </a:cubicBezTo>
                    <a:cubicBezTo>
                      <a:pt x="0" y="4"/>
                      <a:pt x="0" y="4"/>
                      <a:pt x="0" y="4"/>
                    </a:cubicBezTo>
                    <a:cubicBezTo>
                      <a:pt x="0" y="4"/>
                      <a:pt x="7" y="0"/>
                      <a:pt x="12" y="3"/>
                    </a:cubicBezTo>
                    <a:close/>
                  </a:path>
                </a:pathLst>
              </a:custGeom>
              <a:solidFill>
                <a:srgbClr val="E3E3E3"/>
              </a:solidFill>
              <a:ln w="9525">
                <a:noFill/>
                <a:round/>
                <a:headEnd/>
                <a:tailEnd/>
              </a:ln>
            </p:spPr>
            <p:txBody>
              <a:bodyPr/>
              <a:lstStyle/>
              <a:p>
                <a:pPr defTabSz="457086"/>
                <a:endParaRPr lang="en-US" sz="1799">
                  <a:solidFill>
                    <a:prstClr val="black"/>
                  </a:solidFill>
                </a:endParaRPr>
              </a:p>
            </p:txBody>
          </p:sp>
          <p:sp>
            <p:nvSpPr>
              <p:cNvPr id="176" name="Freeform 815"/>
              <p:cNvSpPr>
                <a:spLocks/>
              </p:cNvSpPr>
              <p:nvPr/>
            </p:nvSpPr>
            <p:spPr bwMode="auto">
              <a:xfrm>
                <a:off x="3627" y="2315"/>
                <a:ext cx="14" cy="21"/>
              </a:xfrm>
              <a:custGeom>
                <a:avLst/>
                <a:gdLst>
                  <a:gd name="T0" fmla="*/ 0 w 6"/>
                  <a:gd name="T1" fmla="*/ 2287 h 9"/>
                  <a:gd name="T2" fmla="*/ 1094 w 6"/>
                  <a:gd name="T3" fmla="*/ 3050 h 9"/>
                  <a:gd name="T4" fmla="*/ 2287 w 6"/>
                  <a:gd name="T5" fmla="*/ 1094 h 9"/>
                  <a:gd name="T6" fmla="*/ 1094 w 6"/>
                  <a:gd name="T7" fmla="*/ 355 h 9"/>
                  <a:gd name="T8" fmla="*/ 0 w 6"/>
                  <a:gd name="T9" fmla="*/ 2287 h 9"/>
                  <a:gd name="T10" fmla="*/ 0 60000 65536"/>
                  <a:gd name="T11" fmla="*/ 0 60000 65536"/>
                  <a:gd name="T12" fmla="*/ 0 60000 65536"/>
                  <a:gd name="T13" fmla="*/ 0 60000 65536"/>
                  <a:gd name="T14" fmla="*/ 0 60000 65536"/>
                  <a:gd name="T15" fmla="*/ 0 w 6"/>
                  <a:gd name="T16" fmla="*/ 0 h 9"/>
                  <a:gd name="T17" fmla="*/ 6 w 6"/>
                  <a:gd name="T18" fmla="*/ 9 h 9"/>
                </a:gdLst>
                <a:ahLst/>
                <a:cxnLst>
                  <a:cxn ang="T10">
                    <a:pos x="T0" y="T1"/>
                  </a:cxn>
                  <a:cxn ang="T11">
                    <a:pos x="T2" y="T3"/>
                  </a:cxn>
                  <a:cxn ang="T12">
                    <a:pos x="T4" y="T5"/>
                  </a:cxn>
                  <a:cxn ang="T13">
                    <a:pos x="T6" y="T7"/>
                  </a:cxn>
                  <a:cxn ang="T14">
                    <a:pos x="T8" y="T9"/>
                  </a:cxn>
                </a:cxnLst>
                <a:rect l="T15" t="T16" r="T17" b="T18"/>
                <a:pathLst>
                  <a:path w="6" h="9">
                    <a:moveTo>
                      <a:pt x="0" y="6"/>
                    </a:moveTo>
                    <a:cubicBezTo>
                      <a:pt x="0" y="9"/>
                      <a:pt x="1" y="9"/>
                      <a:pt x="3" y="8"/>
                    </a:cubicBezTo>
                    <a:cubicBezTo>
                      <a:pt x="5" y="7"/>
                      <a:pt x="6" y="5"/>
                      <a:pt x="6" y="3"/>
                    </a:cubicBezTo>
                    <a:cubicBezTo>
                      <a:pt x="6" y="0"/>
                      <a:pt x="5" y="0"/>
                      <a:pt x="3" y="1"/>
                    </a:cubicBezTo>
                    <a:cubicBezTo>
                      <a:pt x="1" y="2"/>
                      <a:pt x="0" y="4"/>
                      <a:pt x="0" y="6"/>
                    </a:cubicBezTo>
                    <a:close/>
                  </a:path>
                </a:pathLst>
              </a:custGeom>
              <a:solidFill>
                <a:srgbClr val="000000"/>
              </a:solidFill>
              <a:ln w="9525">
                <a:noFill/>
                <a:round/>
                <a:headEnd/>
                <a:tailEnd/>
              </a:ln>
            </p:spPr>
            <p:txBody>
              <a:bodyPr/>
              <a:lstStyle/>
              <a:p>
                <a:pPr defTabSz="457086"/>
                <a:endParaRPr lang="en-US" sz="1799">
                  <a:solidFill>
                    <a:prstClr val="black"/>
                  </a:solidFill>
                </a:endParaRPr>
              </a:p>
            </p:txBody>
          </p:sp>
          <p:sp>
            <p:nvSpPr>
              <p:cNvPr id="177" name="Freeform 816"/>
              <p:cNvSpPr>
                <a:spLocks/>
              </p:cNvSpPr>
              <p:nvPr/>
            </p:nvSpPr>
            <p:spPr bwMode="auto">
              <a:xfrm>
                <a:off x="3603" y="2327"/>
                <a:ext cx="14" cy="24"/>
              </a:xfrm>
              <a:custGeom>
                <a:avLst/>
                <a:gdLst>
                  <a:gd name="T0" fmla="*/ 0 w 6"/>
                  <a:gd name="T1" fmla="*/ 3250 h 10"/>
                  <a:gd name="T2" fmla="*/ 1094 w 6"/>
                  <a:gd name="T3" fmla="*/ 4217 h 10"/>
                  <a:gd name="T4" fmla="*/ 2287 w 6"/>
                  <a:gd name="T5" fmla="*/ 1354 h 10"/>
                  <a:gd name="T6" fmla="*/ 1094 w 6"/>
                  <a:gd name="T7" fmla="*/ 403 h 10"/>
                  <a:gd name="T8" fmla="*/ 0 w 6"/>
                  <a:gd name="T9" fmla="*/ 3250 h 10"/>
                  <a:gd name="T10" fmla="*/ 0 60000 65536"/>
                  <a:gd name="T11" fmla="*/ 0 60000 65536"/>
                  <a:gd name="T12" fmla="*/ 0 60000 65536"/>
                  <a:gd name="T13" fmla="*/ 0 60000 65536"/>
                  <a:gd name="T14" fmla="*/ 0 60000 65536"/>
                  <a:gd name="T15" fmla="*/ 0 w 6"/>
                  <a:gd name="T16" fmla="*/ 0 h 10"/>
                  <a:gd name="T17" fmla="*/ 6 w 6"/>
                  <a:gd name="T18" fmla="*/ 10 h 10"/>
                </a:gdLst>
                <a:ahLst/>
                <a:cxnLst>
                  <a:cxn ang="T10">
                    <a:pos x="T0" y="T1"/>
                  </a:cxn>
                  <a:cxn ang="T11">
                    <a:pos x="T2" y="T3"/>
                  </a:cxn>
                  <a:cxn ang="T12">
                    <a:pos x="T4" y="T5"/>
                  </a:cxn>
                  <a:cxn ang="T13">
                    <a:pos x="T6" y="T7"/>
                  </a:cxn>
                  <a:cxn ang="T14">
                    <a:pos x="T8" y="T9"/>
                  </a:cxn>
                </a:cxnLst>
                <a:rect l="T15" t="T16" r="T17" b="T18"/>
                <a:pathLst>
                  <a:path w="6" h="10">
                    <a:moveTo>
                      <a:pt x="0" y="7"/>
                    </a:moveTo>
                    <a:cubicBezTo>
                      <a:pt x="0" y="9"/>
                      <a:pt x="1" y="10"/>
                      <a:pt x="3" y="9"/>
                    </a:cubicBezTo>
                    <a:cubicBezTo>
                      <a:pt x="5" y="8"/>
                      <a:pt x="6" y="5"/>
                      <a:pt x="6" y="3"/>
                    </a:cubicBezTo>
                    <a:cubicBezTo>
                      <a:pt x="6" y="1"/>
                      <a:pt x="5" y="0"/>
                      <a:pt x="3" y="1"/>
                    </a:cubicBezTo>
                    <a:cubicBezTo>
                      <a:pt x="1" y="2"/>
                      <a:pt x="0" y="5"/>
                      <a:pt x="0" y="7"/>
                    </a:cubicBezTo>
                    <a:close/>
                  </a:path>
                </a:pathLst>
              </a:custGeom>
              <a:solidFill>
                <a:srgbClr val="000000"/>
              </a:solidFill>
              <a:ln w="9525">
                <a:noFill/>
                <a:round/>
                <a:headEnd/>
                <a:tailEnd/>
              </a:ln>
            </p:spPr>
            <p:txBody>
              <a:bodyPr/>
              <a:lstStyle/>
              <a:p>
                <a:pPr defTabSz="457086"/>
                <a:endParaRPr lang="en-US" sz="1799">
                  <a:solidFill>
                    <a:prstClr val="black"/>
                  </a:solidFill>
                </a:endParaRPr>
              </a:p>
            </p:txBody>
          </p:sp>
          <p:sp>
            <p:nvSpPr>
              <p:cNvPr id="178" name="Freeform 817"/>
              <p:cNvSpPr>
                <a:spLocks/>
              </p:cNvSpPr>
              <p:nvPr/>
            </p:nvSpPr>
            <p:spPr bwMode="auto">
              <a:xfrm>
                <a:off x="3580" y="2341"/>
                <a:ext cx="16" cy="24"/>
              </a:xfrm>
              <a:custGeom>
                <a:avLst/>
                <a:gdLst>
                  <a:gd name="T0" fmla="*/ 0 w 7"/>
                  <a:gd name="T1" fmla="*/ 3250 h 10"/>
                  <a:gd name="T2" fmla="*/ 1013 w 7"/>
                  <a:gd name="T3" fmla="*/ 4217 h 10"/>
                  <a:gd name="T4" fmla="*/ 2315 w 7"/>
                  <a:gd name="T5" fmla="*/ 1354 h 10"/>
                  <a:gd name="T6" fmla="*/ 1013 w 7"/>
                  <a:gd name="T7" fmla="*/ 403 h 10"/>
                  <a:gd name="T8" fmla="*/ 0 w 7"/>
                  <a:gd name="T9" fmla="*/ 3250 h 10"/>
                  <a:gd name="T10" fmla="*/ 0 60000 65536"/>
                  <a:gd name="T11" fmla="*/ 0 60000 65536"/>
                  <a:gd name="T12" fmla="*/ 0 60000 65536"/>
                  <a:gd name="T13" fmla="*/ 0 60000 65536"/>
                  <a:gd name="T14" fmla="*/ 0 60000 65536"/>
                  <a:gd name="T15" fmla="*/ 0 w 7"/>
                  <a:gd name="T16" fmla="*/ 0 h 10"/>
                  <a:gd name="T17" fmla="*/ 7 w 7"/>
                  <a:gd name="T18" fmla="*/ 10 h 10"/>
                </a:gdLst>
                <a:ahLst/>
                <a:cxnLst>
                  <a:cxn ang="T10">
                    <a:pos x="T0" y="T1"/>
                  </a:cxn>
                  <a:cxn ang="T11">
                    <a:pos x="T2" y="T3"/>
                  </a:cxn>
                  <a:cxn ang="T12">
                    <a:pos x="T4" y="T5"/>
                  </a:cxn>
                  <a:cxn ang="T13">
                    <a:pos x="T6" y="T7"/>
                  </a:cxn>
                  <a:cxn ang="T14">
                    <a:pos x="T8" y="T9"/>
                  </a:cxn>
                </a:cxnLst>
                <a:rect l="T15" t="T16" r="T17" b="T18"/>
                <a:pathLst>
                  <a:path w="7" h="10">
                    <a:moveTo>
                      <a:pt x="0" y="7"/>
                    </a:moveTo>
                    <a:cubicBezTo>
                      <a:pt x="0" y="9"/>
                      <a:pt x="2" y="10"/>
                      <a:pt x="3" y="9"/>
                    </a:cubicBezTo>
                    <a:cubicBezTo>
                      <a:pt x="5" y="8"/>
                      <a:pt x="7" y="5"/>
                      <a:pt x="7" y="3"/>
                    </a:cubicBezTo>
                    <a:cubicBezTo>
                      <a:pt x="7" y="1"/>
                      <a:pt x="5" y="0"/>
                      <a:pt x="3" y="1"/>
                    </a:cubicBezTo>
                    <a:cubicBezTo>
                      <a:pt x="2" y="2"/>
                      <a:pt x="0" y="5"/>
                      <a:pt x="0" y="7"/>
                    </a:cubicBezTo>
                    <a:close/>
                  </a:path>
                </a:pathLst>
              </a:custGeom>
              <a:solidFill>
                <a:srgbClr val="000000"/>
              </a:solidFill>
              <a:ln w="9525">
                <a:noFill/>
                <a:round/>
                <a:headEnd/>
                <a:tailEnd/>
              </a:ln>
            </p:spPr>
            <p:txBody>
              <a:bodyPr/>
              <a:lstStyle/>
              <a:p>
                <a:pPr defTabSz="457086"/>
                <a:endParaRPr lang="en-US" sz="1799">
                  <a:solidFill>
                    <a:prstClr val="black"/>
                  </a:solidFill>
                </a:endParaRPr>
              </a:p>
            </p:txBody>
          </p:sp>
        </p:grpSp>
        <p:grpSp>
          <p:nvGrpSpPr>
            <p:cNvPr id="19" name="Group 818"/>
            <p:cNvGrpSpPr>
              <a:grpSpLocks noChangeAspect="1"/>
            </p:cNvGrpSpPr>
            <p:nvPr/>
          </p:nvGrpSpPr>
          <p:grpSpPr bwMode="auto">
            <a:xfrm>
              <a:off x="432" y="3210"/>
              <a:ext cx="351" cy="575"/>
              <a:chOff x="4571" y="1752"/>
              <a:chExt cx="496" cy="812"/>
            </a:xfrm>
          </p:grpSpPr>
          <p:sp>
            <p:nvSpPr>
              <p:cNvPr id="143" name="AutoShape 819"/>
              <p:cNvSpPr>
                <a:spLocks noChangeAspect="1" noChangeArrowheads="1" noTextEdit="1"/>
              </p:cNvSpPr>
              <p:nvPr/>
            </p:nvSpPr>
            <p:spPr bwMode="auto">
              <a:xfrm>
                <a:off x="4571" y="1761"/>
                <a:ext cx="496" cy="801"/>
              </a:xfrm>
              <a:prstGeom prst="rect">
                <a:avLst/>
              </a:prstGeom>
              <a:noFill/>
              <a:ln w="9525">
                <a:noFill/>
                <a:miter lim="800000"/>
                <a:headEnd/>
                <a:tailEnd/>
              </a:ln>
            </p:spPr>
            <p:txBody>
              <a:bodyPr/>
              <a:lstStyle/>
              <a:p>
                <a:pPr defTabSz="457086"/>
                <a:endParaRPr lang="en-US" sz="1799">
                  <a:solidFill>
                    <a:prstClr val="black"/>
                  </a:solidFill>
                </a:endParaRPr>
              </a:p>
            </p:txBody>
          </p:sp>
          <p:sp>
            <p:nvSpPr>
              <p:cNvPr id="144" name="Freeform 820"/>
              <p:cNvSpPr>
                <a:spLocks noEditPoints="1"/>
              </p:cNvSpPr>
              <p:nvPr/>
            </p:nvSpPr>
            <p:spPr bwMode="auto">
              <a:xfrm>
                <a:off x="4573" y="1752"/>
                <a:ext cx="494" cy="812"/>
              </a:xfrm>
              <a:custGeom>
                <a:avLst/>
                <a:gdLst>
                  <a:gd name="T0" fmla="*/ 63449 w 209"/>
                  <a:gd name="T1" fmla="*/ 60015 h 344"/>
                  <a:gd name="T2" fmla="*/ 47448 w 209"/>
                  <a:gd name="T3" fmla="*/ 4473 h 344"/>
                  <a:gd name="T4" fmla="*/ 23001 w 209"/>
                  <a:gd name="T5" fmla="*/ 6574 h 344"/>
                  <a:gd name="T6" fmla="*/ 23001 w 209"/>
                  <a:gd name="T7" fmla="*/ 6574 h 344"/>
                  <a:gd name="T8" fmla="*/ 23918 w 209"/>
                  <a:gd name="T9" fmla="*/ 9010 h 344"/>
                  <a:gd name="T10" fmla="*/ 22660 w 209"/>
                  <a:gd name="T11" fmla="*/ 8129 h 344"/>
                  <a:gd name="T12" fmla="*/ 15699 w 209"/>
                  <a:gd name="T13" fmla="*/ 22505 h 344"/>
                  <a:gd name="T14" fmla="*/ 25974 w 209"/>
                  <a:gd name="T15" fmla="*/ 49449 h 344"/>
                  <a:gd name="T16" fmla="*/ 21100 w 209"/>
                  <a:gd name="T17" fmla="*/ 50703 h 344"/>
                  <a:gd name="T18" fmla="*/ 15699 w 209"/>
                  <a:gd name="T19" fmla="*/ 55171 h 344"/>
                  <a:gd name="T20" fmla="*/ 15201 w 209"/>
                  <a:gd name="T21" fmla="*/ 56727 h 344"/>
                  <a:gd name="T22" fmla="*/ 13955 w 209"/>
                  <a:gd name="T23" fmla="*/ 56436 h 344"/>
                  <a:gd name="T24" fmla="*/ 0 w 209"/>
                  <a:gd name="T25" fmla="*/ 95117 h 344"/>
                  <a:gd name="T26" fmla="*/ 77371 w 209"/>
                  <a:gd name="T27" fmla="*/ 140108 h 344"/>
                  <a:gd name="T28" fmla="*/ 85266 w 209"/>
                  <a:gd name="T29" fmla="*/ 136281 h 344"/>
                  <a:gd name="T30" fmla="*/ 57403 w 209"/>
                  <a:gd name="T31" fmla="*/ 61563 h 344"/>
                  <a:gd name="T32" fmla="*/ 57403 w 209"/>
                  <a:gd name="T33" fmla="*/ 63301 h 344"/>
                  <a:gd name="T34" fmla="*/ 77371 w 209"/>
                  <a:gd name="T35" fmla="*/ 138059 h 344"/>
                  <a:gd name="T36" fmla="*/ 1558 w 209"/>
                  <a:gd name="T37" fmla="*/ 94246 h 344"/>
                  <a:gd name="T38" fmla="*/ 15699 w 209"/>
                  <a:gd name="T39" fmla="*/ 56727 h 344"/>
                  <a:gd name="T40" fmla="*/ 14447 w 209"/>
                  <a:gd name="T41" fmla="*/ 54671 h 344"/>
                  <a:gd name="T42" fmla="*/ 13955 w 209"/>
                  <a:gd name="T43" fmla="*/ 54671 h 344"/>
                  <a:gd name="T44" fmla="*/ 15201 w 209"/>
                  <a:gd name="T45" fmla="*/ 56727 h 344"/>
                  <a:gd name="T46" fmla="*/ 27213 w 209"/>
                  <a:gd name="T47" fmla="*/ 51005 h 344"/>
                  <a:gd name="T48" fmla="*/ 28130 w 209"/>
                  <a:gd name="T49" fmla="*/ 48954 h 344"/>
                  <a:gd name="T50" fmla="*/ 24286 w 209"/>
                  <a:gd name="T51" fmla="*/ 9010 h 344"/>
                  <a:gd name="T52" fmla="*/ 23001 w 209"/>
                  <a:gd name="T53" fmla="*/ 6574 h 344"/>
                  <a:gd name="T54" fmla="*/ 24286 w 209"/>
                  <a:gd name="T55" fmla="*/ 9010 h 344"/>
                  <a:gd name="T56" fmla="*/ 24286 w 209"/>
                  <a:gd name="T57" fmla="*/ 8670 h 344"/>
                  <a:gd name="T58" fmla="*/ 46193 w 209"/>
                  <a:gd name="T59" fmla="*/ 6574 h 344"/>
                  <a:gd name="T60" fmla="*/ 62265 w 209"/>
                  <a:gd name="T61" fmla="*/ 57964 h 344"/>
                  <a:gd name="T62" fmla="*/ 55621 w 209"/>
                  <a:gd name="T63" fmla="*/ 62432 h 344"/>
                  <a:gd name="T64" fmla="*/ 83746 w 209"/>
                  <a:gd name="T65" fmla="*/ 135139 h 34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09"/>
                  <a:gd name="T100" fmla="*/ 0 h 344"/>
                  <a:gd name="T101" fmla="*/ 209 w 209"/>
                  <a:gd name="T102" fmla="*/ 344 h 34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09" h="344">
                    <a:moveTo>
                      <a:pt x="139" y="155"/>
                    </a:moveTo>
                    <a:cubicBezTo>
                      <a:pt x="154" y="147"/>
                      <a:pt x="154" y="147"/>
                      <a:pt x="154" y="147"/>
                    </a:cubicBezTo>
                    <a:cubicBezTo>
                      <a:pt x="165" y="140"/>
                      <a:pt x="171" y="127"/>
                      <a:pt x="171" y="109"/>
                    </a:cubicBezTo>
                    <a:cubicBezTo>
                      <a:pt x="171" y="73"/>
                      <a:pt x="146" y="29"/>
                      <a:pt x="115" y="11"/>
                    </a:cubicBezTo>
                    <a:cubicBezTo>
                      <a:pt x="99" y="2"/>
                      <a:pt x="84" y="0"/>
                      <a:pt x="72" y="7"/>
                    </a:cubicBezTo>
                    <a:cubicBezTo>
                      <a:pt x="72" y="7"/>
                      <a:pt x="56" y="16"/>
                      <a:pt x="56" y="16"/>
                    </a:cubicBezTo>
                    <a:cubicBezTo>
                      <a:pt x="56" y="17"/>
                      <a:pt x="56" y="17"/>
                      <a:pt x="55" y="17"/>
                    </a:cubicBezTo>
                    <a:cubicBezTo>
                      <a:pt x="56" y="17"/>
                      <a:pt x="56" y="17"/>
                      <a:pt x="56" y="16"/>
                    </a:cubicBezTo>
                    <a:cubicBezTo>
                      <a:pt x="55" y="17"/>
                      <a:pt x="54" y="19"/>
                      <a:pt x="55" y="20"/>
                    </a:cubicBezTo>
                    <a:cubicBezTo>
                      <a:pt x="55" y="22"/>
                      <a:pt x="57" y="22"/>
                      <a:pt x="58" y="22"/>
                    </a:cubicBezTo>
                    <a:cubicBezTo>
                      <a:pt x="59" y="22"/>
                      <a:pt x="59" y="22"/>
                      <a:pt x="59" y="22"/>
                    </a:cubicBezTo>
                    <a:cubicBezTo>
                      <a:pt x="57" y="22"/>
                      <a:pt x="56" y="22"/>
                      <a:pt x="55" y="20"/>
                    </a:cubicBezTo>
                    <a:cubicBezTo>
                      <a:pt x="54" y="19"/>
                      <a:pt x="55" y="17"/>
                      <a:pt x="56" y="16"/>
                    </a:cubicBezTo>
                    <a:cubicBezTo>
                      <a:pt x="45" y="23"/>
                      <a:pt x="38" y="37"/>
                      <a:pt x="38" y="55"/>
                    </a:cubicBezTo>
                    <a:cubicBezTo>
                      <a:pt x="38" y="77"/>
                      <a:pt x="48" y="103"/>
                      <a:pt x="64" y="124"/>
                    </a:cubicBezTo>
                    <a:cubicBezTo>
                      <a:pt x="63" y="123"/>
                      <a:pt x="63" y="122"/>
                      <a:pt x="63" y="121"/>
                    </a:cubicBezTo>
                    <a:cubicBezTo>
                      <a:pt x="64" y="120"/>
                      <a:pt x="65" y="119"/>
                      <a:pt x="66" y="119"/>
                    </a:cubicBezTo>
                    <a:cubicBezTo>
                      <a:pt x="60" y="120"/>
                      <a:pt x="55" y="122"/>
                      <a:pt x="51" y="124"/>
                    </a:cubicBezTo>
                    <a:cubicBezTo>
                      <a:pt x="34" y="134"/>
                      <a:pt x="34" y="134"/>
                      <a:pt x="34" y="134"/>
                    </a:cubicBezTo>
                    <a:cubicBezTo>
                      <a:pt x="36" y="133"/>
                      <a:pt x="37" y="134"/>
                      <a:pt x="38" y="135"/>
                    </a:cubicBezTo>
                    <a:cubicBezTo>
                      <a:pt x="39" y="136"/>
                      <a:pt x="38" y="138"/>
                      <a:pt x="37" y="139"/>
                    </a:cubicBezTo>
                    <a:cubicBezTo>
                      <a:pt x="37" y="139"/>
                      <a:pt x="37" y="139"/>
                      <a:pt x="37" y="139"/>
                    </a:cubicBezTo>
                    <a:cubicBezTo>
                      <a:pt x="37" y="139"/>
                      <a:pt x="37" y="139"/>
                      <a:pt x="38" y="139"/>
                    </a:cubicBezTo>
                    <a:cubicBezTo>
                      <a:pt x="36" y="140"/>
                      <a:pt x="34" y="139"/>
                      <a:pt x="34" y="138"/>
                    </a:cubicBezTo>
                    <a:cubicBezTo>
                      <a:pt x="33" y="136"/>
                      <a:pt x="33" y="134"/>
                      <a:pt x="35" y="134"/>
                    </a:cubicBezTo>
                    <a:cubicBezTo>
                      <a:pt x="12" y="146"/>
                      <a:pt x="0" y="181"/>
                      <a:pt x="0" y="233"/>
                    </a:cubicBezTo>
                    <a:cubicBezTo>
                      <a:pt x="0" y="234"/>
                      <a:pt x="0" y="235"/>
                      <a:pt x="1" y="236"/>
                    </a:cubicBezTo>
                    <a:cubicBezTo>
                      <a:pt x="188" y="343"/>
                      <a:pt x="188" y="343"/>
                      <a:pt x="188" y="343"/>
                    </a:cubicBezTo>
                    <a:cubicBezTo>
                      <a:pt x="189" y="344"/>
                      <a:pt x="190" y="344"/>
                      <a:pt x="191" y="343"/>
                    </a:cubicBezTo>
                    <a:cubicBezTo>
                      <a:pt x="207" y="334"/>
                      <a:pt x="207" y="334"/>
                      <a:pt x="207" y="334"/>
                    </a:cubicBezTo>
                    <a:cubicBezTo>
                      <a:pt x="208" y="333"/>
                      <a:pt x="208" y="332"/>
                      <a:pt x="208" y="331"/>
                    </a:cubicBezTo>
                    <a:cubicBezTo>
                      <a:pt x="209" y="255"/>
                      <a:pt x="183" y="189"/>
                      <a:pt x="139" y="151"/>
                    </a:cubicBezTo>
                    <a:cubicBezTo>
                      <a:pt x="140" y="151"/>
                      <a:pt x="140" y="152"/>
                      <a:pt x="140" y="153"/>
                    </a:cubicBezTo>
                    <a:cubicBezTo>
                      <a:pt x="140" y="154"/>
                      <a:pt x="140" y="155"/>
                      <a:pt x="139" y="155"/>
                    </a:cubicBezTo>
                    <a:close/>
                    <a:moveTo>
                      <a:pt x="204" y="329"/>
                    </a:moveTo>
                    <a:cubicBezTo>
                      <a:pt x="188" y="338"/>
                      <a:pt x="188" y="338"/>
                      <a:pt x="188" y="338"/>
                    </a:cubicBezTo>
                    <a:cubicBezTo>
                      <a:pt x="189" y="338"/>
                      <a:pt x="190" y="338"/>
                      <a:pt x="191" y="338"/>
                    </a:cubicBezTo>
                    <a:cubicBezTo>
                      <a:pt x="4" y="231"/>
                      <a:pt x="4" y="231"/>
                      <a:pt x="4" y="231"/>
                    </a:cubicBezTo>
                    <a:cubicBezTo>
                      <a:pt x="5" y="231"/>
                      <a:pt x="6" y="232"/>
                      <a:pt x="6" y="233"/>
                    </a:cubicBezTo>
                    <a:cubicBezTo>
                      <a:pt x="6" y="184"/>
                      <a:pt x="17" y="150"/>
                      <a:pt x="38" y="139"/>
                    </a:cubicBezTo>
                    <a:cubicBezTo>
                      <a:pt x="39" y="138"/>
                      <a:pt x="40" y="136"/>
                      <a:pt x="39" y="135"/>
                    </a:cubicBezTo>
                    <a:cubicBezTo>
                      <a:pt x="38" y="133"/>
                      <a:pt x="36" y="133"/>
                      <a:pt x="35" y="134"/>
                    </a:cubicBezTo>
                    <a:cubicBezTo>
                      <a:pt x="35" y="134"/>
                      <a:pt x="35" y="134"/>
                      <a:pt x="35" y="134"/>
                    </a:cubicBezTo>
                    <a:cubicBezTo>
                      <a:pt x="35" y="134"/>
                      <a:pt x="34" y="134"/>
                      <a:pt x="34" y="134"/>
                    </a:cubicBezTo>
                    <a:cubicBezTo>
                      <a:pt x="33" y="135"/>
                      <a:pt x="32" y="137"/>
                      <a:pt x="33" y="138"/>
                    </a:cubicBezTo>
                    <a:cubicBezTo>
                      <a:pt x="34" y="139"/>
                      <a:pt x="36" y="140"/>
                      <a:pt x="37" y="139"/>
                    </a:cubicBezTo>
                    <a:cubicBezTo>
                      <a:pt x="53" y="129"/>
                      <a:pt x="53" y="129"/>
                      <a:pt x="53" y="129"/>
                    </a:cubicBezTo>
                    <a:cubicBezTo>
                      <a:pt x="57" y="127"/>
                      <a:pt x="62" y="126"/>
                      <a:pt x="66" y="125"/>
                    </a:cubicBezTo>
                    <a:cubicBezTo>
                      <a:pt x="68" y="125"/>
                      <a:pt x="68" y="124"/>
                      <a:pt x="69" y="123"/>
                    </a:cubicBezTo>
                    <a:cubicBezTo>
                      <a:pt x="69" y="122"/>
                      <a:pt x="69" y="121"/>
                      <a:pt x="68" y="120"/>
                    </a:cubicBezTo>
                    <a:cubicBezTo>
                      <a:pt x="53" y="100"/>
                      <a:pt x="44" y="75"/>
                      <a:pt x="44" y="55"/>
                    </a:cubicBezTo>
                    <a:cubicBezTo>
                      <a:pt x="44" y="39"/>
                      <a:pt x="49" y="27"/>
                      <a:pt x="59" y="22"/>
                    </a:cubicBezTo>
                    <a:cubicBezTo>
                      <a:pt x="60" y="21"/>
                      <a:pt x="61" y="19"/>
                      <a:pt x="60" y="18"/>
                    </a:cubicBezTo>
                    <a:cubicBezTo>
                      <a:pt x="59" y="16"/>
                      <a:pt x="57" y="16"/>
                      <a:pt x="56" y="16"/>
                    </a:cubicBezTo>
                    <a:cubicBezTo>
                      <a:pt x="57" y="16"/>
                      <a:pt x="59" y="16"/>
                      <a:pt x="60" y="18"/>
                    </a:cubicBezTo>
                    <a:cubicBezTo>
                      <a:pt x="61" y="19"/>
                      <a:pt x="60" y="21"/>
                      <a:pt x="59" y="22"/>
                    </a:cubicBezTo>
                    <a:cubicBezTo>
                      <a:pt x="59" y="21"/>
                      <a:pt x="59" y="21"/>
                      <a:pt x="60" y="21"/>
                    </a:cubicBezTo>
                    <a:cubicBezTo>
                      <a:pt x="59" y="21"/>
                      <a:pt x="59" y="21"/>
                      <a:pt x="59" y="21"/>
                    </a:cubicBezTo>
                    <a:cubicBezTo>
                      <a:pt x="59" y="21"/>
                      <a:pt x="75" y="12"/>
                      <a:pt x="75" y="12"/>
                    </a:cubicBezTo>
                    <a:cubicBezTo>
                      <a:pt x="85" y="6"/>
                      <a:pt x="98" y="8"/>
                      <a:pt x="112" y="16"/>
                    </a:cubicBezTo>
                    <a:cubicBezTo>
                      <a:pt x="141" y="33"/>
                      <a:pt x="165" y="75"/>
                      <a:pt x="165" y="109"/>
                    </a:cubicBezTo>
                    <a:cubicBezTo>
                      <a:pt x="165" y="125"/>
                      <a:pt x="160" y="136"/>
                      <a:pt x="151" y="142"/>
                    </a:cubicBezTo>
                    <a:cubicBezTo>
                      <a:pt x="151" y="142"/>
                      <a:pt x="136" y="150"/>
                      <a:pt x="136" y="150"/>
                    </a:cubicBezTo>
                    <a:cubicBezTo>
                      <a:pt x="135" y="151"/>
                      <a:pt x="135" y="152"/>
                      <a:pt x="135" y="153"/>
                    </a:cubicBezTo>
                    <a:cubicBezTo>
                      <a:pt x="134" y="154"/>
                      <a:pt x="135" y="154"/>
                      <a:pt x="136" y="155"/>
                    </a:cubicBezTo>
                    <a:cubicBezTo>
                      <a:pt x="178" y="192"/>
                      <a:pt x="203" y="257"/>
                      <a:pt x="203" y="331"/>
                    </a:cubicBezTo>
                    <a:cubicBezTo>
                      <a:pt x="203" y="330"/>
                      <a:pt x="203" y="329"/>
                      <a:pt x="204" y="329"/>
                    </a:cubicBezTo>
                    <a:close/>
                  </a:path>
                </a:pathLst>
              </a:custGeom>
              <a:solidFill>
                <a:srgbClr val="525151"/>
              </a:solidFill>
              <a:ln w="9525">
                <a:noFill/>
                <a:round/>
                <a:headEnd/>
                <a:tailEnd/>
              </a:ln>
            </p:spPr>
            <p:txBody>
              <a:bodyPr/>
              <a:lstStyle/>
              <a:p>
                <a:pPr defTabSz="457086"/>
                <a:endParaRPr lang="en-US" sz="1799">
                  <a:solidFill>
                    <a:prstClr val="black"/>
                  </a:solidFill>
                </a:endParaRPr>
              </a:p>
            </p:txBody>
          </p:sp>
          <p:sp>
            <p:nvSpPr>
              <p:cNvPr id="145" name="Freeform 821"/>
              <p:cNvSpPr>
                <a:spLocks/>
              </p:cNvSpPr>
              <p:nvPr/>
            </p:nvSpPr>
            <p:spPr bwMode="auto">
              <a:xfrm>
                <a:off x="4658" y="2035"/>
                <a:ext cx="137" cy="38"/>
              </a:xfrm>
              <a:custGeom>
                <a:avLst/>
                <a:gdLst>
                  <a:gd name="T0" fmla="*/ 0 w 58"/>
                  <a:gd name="T1" fmla="*/ 6809 h 16"/>
                  <a:gd name="T2" fmla="*/ 6628 w 58"/>
                  <a:gd name="T3" fmla="*/ 3028 h 16"/>
                  <a:gd name="T4" fmla="*/ 23812 w 58"/>
                  <a:gd name="T5" fmla="*/ 2477 h 16"/>
                  <a:gd name="T6" fmla="*/ 17212 w 58"/>
                  <a:gd name="T7" fmla="*/ 6809 h 16"/>
                  <a:gd name="T8" fmla="*/ 0 w 58"/>
                  <a:gd name="T9" fmla="*/ 6809 h 16"/>
                  <a:gd name="T10" fmla="*/ 0 60000 65536"/>
                  <a:gd name="T11" fmla="*/ 0 60000 65536"/>
                  <a:gd name="T12" fmla="*/ 0 60000 65536"/>
                  <a:gd name="T13" fmla="*/ 0 60000 65536"/>
                  <a:gd name="T14" fmla="*/ 0 60000 65536"/>
                  <a:gd name="T15" fmla="*/ 0 w 58"/>
                  <a:gd name="T16" fmla="*/ 0 h 16"/>
                  <a:gd name="T17" fmla="*/ 58 w 58"/>
                  <a:gd name="T18" fmla="*/ 16 h 16"/>
                </a:gdLst>
                <a:ahLst/>
                <a:cxnLst>
                  <a:cxn ang="T10">
                    <a:pos x="T0" y="T1"/>
                  </a:cxn>
                  <a:cxn ang="T11">
                    <a:pos x="T2" y="T3"/>
                  </a:cxn>
                  <a:cxn ang="T12">
                    <a:pos x="T4" y="T5"/>
                  </a:cxn>
                  <a:cxn ang="T13">
                    <a:pos x="T6" y="T7"/>
                  </a:cxn>
                  <a:cxn ang="T14">
                    <a:pos x="T8" y="T9"/>
                  </a:cxn>
                </a:cxnLst>
                <a:rect l="T15" t="T16" r="T17" b="T18"/>
                <a:pathLst>
                  <a:path w="58" h="16">
                    <a:moveTo>
                      <a:pt x="0" y="16"/>
                    </a:moveTo>
                    <a:cubicBezTo>
                      <a:pt x="5" y="13"/>
                      <a:pt x="11" y="10"/>
                      <a:pt x="16" y="7"/>
                    </a:cubicBezTo>
                    <a:cubicBezTo>
                      <a:pt x="27" y="1"/>
                      <a:pt x="41" y="0"/>
                      <a:pt x="58" y="6"/>
                    </a:cubicBezTo>
                    <a:cubicBezTo>
                      <a:pt x="42" y="16"/>
                      <a:pt x="42" y="16"/>
                      <a:pt x="42" y="16"/>
                    </a:cubicBezTo>
                    <a:cubicBezTo>
                      <a:pt x="25" y="9"/>
                      <a:pt x="11" y="10"/>
                      <a:pt x="0" y="16"/>
                    </a:cubicBezTo>
                    <a:close/>
                  </a:path>
                </a:pathLst>
              </a:custGeom>
              <a:solidFill>
                <a:srgbClr val="2170AB"/>
              </a:solidFill>
              <a:ln w="9525">
                <a:noFill/>
                <a:round/>
                <a:headEnd/>
                <a:tailEnd/>
              </a:ln>
            </p:spPr>
            <p:txBody>
              <a:bodyPr/>
              <a:lstStyle/>
              <a:p>
                <a:pPr defTabSz="457086"/>
                <a:endParaRPr lang="en-US" sz="1799">
                  <a:solidFill>
                    <a:prstClr val="black"/>
                  </a:solidFill>
                </a:endParaRPr>
              </a:p>
            </p:txBody>
          </p:sp>
          <p:sp>
            <p:nvSpPr>
              <p:cNvPr id="146" name="Freeform 822"/>
              <p:cNvSpPr>
                <a:spLocks/>
              </p:cNvSpPr>
              <p:nvPr/>
            </p:nvSpPr>
            <p:spPr bwMode="auto">
              <a:xfrm>
                <a:off x="4845" y="2101"/>
                <a:ext cx="215" cy="456"/>
              </a:xfrm>
              <a:custGeom>
                <a:avLst/>
                <a:gdLst>
                  <a:gd name="T0" fmla="*/ 0 w 91"/>
                  <a:gd name="T1" fmla="*/ 3679 h 193"/>
                  <a:gd name="T2" fmla="*/ 6632 w 91"/>
                  <a:gd name="T3" fmla="*/ 0 h 193"/>
                  <a:gd name="T4" fmla="*/ 37389 w 91"/>
                  <a:gd name="T5" fmla="*/ 75167 h 193"/>
                  <a:gd name="T6" fmla="*/ 30412 w 91"/>
                  <a:gd name="T7" fmla="*/ 79309 h 193"/>
                  <a:gd name="T8" fmla="*/ 0 w 91"/>
                  <a:gd name="T9" fmla="*/ 3679 h 193"/>
                  <a:gd name="T10" fmla="*/ 0 60000 65536"/>
                  <a:gd name="T11" fmla="*/ 0 60000 65536"/>
                  <a:gd name="T12" fmla="*/ 0 60000 65536"/>
                  <a:gd name="T13" fmla="*/ 0 60000 65536"/>
                  <a:gd name="T14" fmla="*/ 0 60000 65536"/>
                  <a:gd name="T15" fmla="*/ 0 w 91"/>
                  <a:gd name="T16" fmla="*/ 0 h 193"/>
                  <a:gd name="T17" fmla="*/ 91 w 91"/>
                  <a:gd name="T18" fmla="*/ 193 h 193"/>
                </a:gdLst>
                <a:ahLst/>
                <a:cxnLst>
                  <a:cxn ang="T10">
                    <a:pos x="T0" y="T1"/>
                  </a:cxn>
                  <a:cxn ang="T11">
                    <a:pos x="T2" y="T3"/>
                  </a:cxn>
                  <a:cxn ang="T12">
                    <a:pos x="T4" y="T5"/>
                  </a:cxn>
                  <a:cxn ang="T13">
                    <a:pos x="T6" y="T7"/>
                  </a:cxn>
                  <a:cxn ang="T14">
                    <a:pos x="T8" y="T9"/>
                  </a:cxn>
                </a:cxnLst>
                <a:rect l="T15" t="T16" r="T17" b="T18"/>
                <a:pathLst>
                  <a:path w="91" h="193">
                    <a:moveTo>
                      <a:pt x="0" y="9"/>
                    </a:moveTo>
                    <a:cubicBezTo>
                      <a:pt x="16" y="0"/>
                      <a:pt x="16" y="0"/>
                      <a:pt x="16" y="0"/>
                    </a:cubicBezTo>
                    <a:cubicBezTo>
                      <a:pt x="69" y="41"/>
                      <a:pt x="91" y="114"/>
                      <a:pt x="91" y="183"/>
                    </a:cubicBezTo>
                    <a:cubicBezTo>
                      <a:pt x="74" y="193"/>
                      <a:pt x="74" y="193"/>
                      <a:pt x="74" y="193"/>
                    </a:cubicBezTo>
                    <a:cubicBezTo>
                      <a:pt x="74" y="124"/>
                      <a:pt x="53" y="50"/>
                      <a:pt x="0" y="9"/>
                    </a:cubicBezTo>
                    <a:close/>
                  </a:path>
                </a:pathLst>
              </a:custGeom>
              <a:solidFill>
                <a:srgbClr val="094B89"/>
              </a:solidFill>
              <a:ln w="9525">
                <a:noFill/>
                <a:round/>
                <a:headEnd/>
                <a:tailEnd/>
              </a:ln>
            </p:spPr>
            <p:txBody>
              <a:bodyPr/>
              <a:lstStyle/>
              <a:p>
                <a:pPr defTabSz="457086"/>
                <a:endParaRPr lang="en-US" sz="1799">
                  <a:solidFill>
                    <a:prstClr val="black"/>
                  </a:solidFill>
                </a:endParaRPr>
              </a:p>
            </p:txBody>
          </p:sp>
          <p:sp>
            <p:nvSpPr>
              <p:cNvPr id="147" name="Freeform 823"/>
              <p:cNvSpPr>
                <a:spLocks/>
              </p:cNvSpPr>
              <p:nvPr/>
            </p:nvSpPr>
            <p:spPr bwMode="auto">
              <a:xfrm>
                <a:off x="4708" y="1761"/>
                <a:ext cx="262" cy="354"/>
              </a:xfrm>
              <a:custGeom>
                <a:avLst/>
                <a:gdLst>
                  <a:gd name="T0" fmla="*/ 22841 w 111"/>
                  <a:gd name="T1" fmla="*/ 3653 h 150"/>
                  <a:gd name="T2" fmla="*/ 6892 w 111"/>
                  <a:gd name="T3" fmla="*/ 2417 h 150"/>
                  <a:gd name="T4" fmla="*/ 0 w 111"/>
                  <a:gd name="T5" fmla="*/ 6086 h 150"/>
                  <a:gd name="T6" fmla="*/ 16268 w 111"/>
                  <a:gd name="T7" fmla="*/ 7753 h 150"/>
                  <a:gd name="T8" fmla="*/ 38764 w 111"/>
                  <a:gd name="T9" fmla="*/ 46506 h 150"/>
                  <a:gd name="T10" fmla="*/ 32153 w 111"/>
                  <a:gd name="T11" fmla="*/ 61148 h 150"/>
                  <a:gd name="T12" fmla="*/ 38764 w 111"/>
                  <a:gd name="T13" fmla="*/ 57022 h 150"/>
                  <a:gd name="T14" fmla="*/ 45288 w 111"/>
                  <a:gd name="T15" fmla="*/ 42836 h 150"/>
                  <a:gd name="T16" fmla="*/ 22841 w 111"/>
                  <a:gd name="T17" fmla="*/ 3653 h 1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1"/>
                  <a:gd name="T28" fmla="*/ 0 h 150"/>
                  <a:gd name="T29" fmla="*/ 111 w 111"/>
                  <a:gd name="T30" fmla="*/ 150 h 1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1" h="150">
                    <a:moveTo>
                      <a:pt x="56" y="9"/>
                    </a:moveTo>
                    <a:cubicBezTo>
                      <a:pt x="41" y="0"/>
                      <a:pt x="27" y="0"/>
                      <a:pt x="17" y="6"/>
                    </a:cubicBezTo>
                    <a:cubicBezTo>
                      <a:pt x="0" y="15"/>
                      <a:pt x="0" y="15"/>
                      <a:pt x="0" y="15"/>
                    </a:cubicBezTo>
                    <a:cubicBezTo>
                      <a:pt x="10" y="9"/>
                      <a:pt x="24" y="10"/>
                      <a:pt x="40" y="19"/>
                    </a:cubicBezTo>
                    <a:cubicBezTo>
                      <a:pt x="70" y="37"/>
                      <a:pt x="95" y="79"/>
                      <a:pt x="95" y="114"/>
                    </a:cubicBezTo>
                    <a:cubicBezTo>
                      <a:pt x="95" y="132"/>
                      <a:pt x="89" y="144"/>
                      <a:pt x="79" y="150"/>
                    </a:cubicBezTo>
                    <a:cubicBezTo>
                      <a:pt x="95" y="140"/>
                      <a:pt x="95" y="140"/>
                      <a:pt x="95" y="140"/>
                    </a:cubicBezTo>
                    <a:cubicBezTo>
                      <a:pt x="105" y="135"/>
                      <a:pt x="111" y="122"/>
                      <a:pt x="111" y="105"/>
                    </a:cubicBezTo>
                    <a:cubicBezTo>
                      <a:pt x="111" y="70"/>
                      <a:pt x="87" y="27"/>
                      <a:pt x="56" y="9"/>
                    </a:cubicBezTo>
                    <a:close/>
                  </a:path>
                </a:pathLst>
              </a:custGeom>
              <a:solidFill>
                <a:srgbClr val="E0F0F6"/>
              </a:solidFill>
              <a:ln w="9525">
                <a:noFill/>
                <a:round/>
                <a:headEnd/>
                <a:tailEnd/>
              </a:ln>
            </p:spPr>
            <p:txBody>
              <a:bodyPr/>
              <a:lstStyle/>
              <a:p>
                <a:pPr defTabSz="457086"/>
                <a:endParaRPr lang="en-US" sz="1799">
                  <a:solidFill>
                    <a:prstClr val="black"/>
                  </a:solidFill>
                </a:endParaRPr>
              </a:p>
            </p:txBody>
          </p:sp>
          <p:sp>
            <p:nvSpPr>
              <p:cNvPr id="148" name="Freeform 824"/>
              <p:cNvSpPr>
                <a:spLocks/>
              </p:cNvSpPr>
              <p:nvPr/>
            </p:nvSpPr>
            <p:spPr bwMode="auto">
              <a:xfrm>
                <a:off x="4580" y="1763"/>
                <a:ext cx="440" cy="794"/>
              </a:xfrm>
              <a:custGeom>
                <a:avLst/>
                <a:gdLst>
                  <a:gd name="T0" fmla="*/ 38893 w 186"/>
                  <a:gd name="T1" fmla="*/ 7522 h 336"/>
                  <a:gd name="T2" fmla="*/ 61730 w 186"/>
                  <a:gd name="T3" fmla="*/ 46489 h 336"/>
                  <a:gd name="T4" fmla="*/ 46437 w 186"/>
                  <a:gd name="T5" fmla="*/ 62499 h 336"/>
                  <a:gd name="T6" fmla="*/ 77125 w 186"/>
                  <a:gd name="T7" fmla="*/ 138243 h 336"/>
                  <a:gd name="T8" fmla="*/ 0 w 186"/>
                  <a:gd name="T9" fmla="*/ 93888 h 336"/>
                  <a:gd name="T10" fmla="*/ 31029 w 186"/>
                  <a:gd name="T11" fmla="*/ 54011 h 336"/>
                  <a:gd name="T12" fmla="*/ 15781 w 186"/>
                  <a:gd name="T13" fmla="*/ 20545 h 336"/>
                  <a:gd name="T14" fmla="*/ 38893 w 186"/>
                  <a:gd name="T15" fmla="*/ 7522 h 336"/>
                  <a:gd name="T16" fmla="*/ 0 60000 65536"/>
                  <a:gd name="T17" fmla="*/ 0 60000 65536"/>
                  <a:gd name="T18" fmla="*/ 0 60000 65536"/>
                  <a:gd name="T19" fmla="*/ 0 60000 65536"/>
                  <a:gd name="T20" fmla="*/ 0 60000 65536"/>
                  <a:gd name="T21" fmla="*/ 0 60000 65536"/>
                  <a:gd name="T22" fmla="*/ 0 60000 65536"/>
                  <a:gd name="T23" fmla="*/ 0 60000 65536"/>
                  <a:gd name="T24" fmla="*/ 0 w 186"/>
                  <a:gd name="T25" fmla="*/ 0 h 336"/>
                  <a:gd name="T26" fmla="*/ 186 w 186"/>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6" h="336">
                    <a:moveTo>
                      <a:pt x="94" y="18"/>
                    </a:moveTo>
                    <a:cubicBezTo>
                      <a:pt x="124" y="36"/>
                      <a:pt x="149" y="78"/>
                      <a:pt x="149" y="113"/>
                    </a:cubicBezTo>
                    <a:cubicBezTo>
                      <a:pt x="149" y="141"/>
                      <a:pt x="133" y="156"/>
                      <a:pt x="112" y="152"/>
                    </a:cubicBezTo>
                    <a:cubicBezTo>
                      <a:pt x="165" y="193"/>
                      <a:pt x="186" y="267"/>
                      <a:pt x="186" y="336"/>
                    </a:cubicBezTo>
                    <a:cubicBezTo>
                      <a:pt x="0" y="228"/>
                      <a:pt x="0" y="228"/>
                      <a:pt x="0" y="228"/>
                    </a:cubicBezTo>
                    <a:cubicBezTo>
                      <a:pt x="0" y="159"/>
                      <a:pt x="22" y="111"/>
                      <a:pt x="75" y="131"/>
                    </a:cubicBezTo>
                    <a:cubicBezTo>
                      <a:pt x="54" y="110"/>
                      <a:pt x="38" y="77"/>
                      <a:pt x="38" y="50"/>
                    </a:cubicBezTo>
                    <a:cubicBezTo>
                      <a:pt x="38" y="14"/>
                      <a:pt x="63" y="0"/>
                      <a:pt x="94" y="18"/>
                    </a:cubicBezTo>
                    <a:close/>
                  </a:path>
                </a:pathLst>
              </a:custGeom>
              <a:solidFill>
                <a:srgbClr val="94BACF"/>
              </a:solidFill>
              <a:ln w="9525">
                <a:noFill/>
                <a:round/>
                <a:headEnd/>
                <a:tailEnd/>
              </a:ln>
            </p:spPr>
            <p:txBody>
              <a:bodyPr/>
              <a:lstStyle/>
              <a:p>
                <a:pPr defTabSz="457086"/>
                <a:endParaRPr lang="en-US" sz="1799">
                  <a:solidFill>
                    <a:prstClr val="black"/>
                  </a:solidFill>
                </a:endParaRPr>
              </a:p>
            </p:txBody>
          </p:sp>
          <p:sp>
            <p:nvSpPr>
              <p:cNvPr id="149" name="Freeform 825"/>
              <p:cNvSpPr>
                <a:spLocks/>
              </p:cNvSpPr>
              <p:nvPr/>
            </p:nvSpPr>
            <p:spPr bwMode="auto">
              <a:xfrm>
                <a:off x="4734" y="1974"/>
                <a:ext cx="144" cy="104"/>
              </a:xfrm>
              <a:custGeom>
                <a:avLst/>
                <a:gdLst>
                  <a:gd name="T0" fmla="*/ 23668 w 61"/>
                  <a:gd name="T1" fmla="*/ 13269 h 44"/>
                  <a:gd name="T2" fmla="*/ 24558 w 61"/>
                  <a:gd name="T3" fmla="*/ 13577 h 44"/>
                  <a:gd name="T4" fmla="*/ 24558 w 61"/>
                  <a:gd name="T5" fmla="*/ 15699 h 44"/>
                  <a:gd name="T6" fmla="*/ 12606 w 61"/>
                  <a:gd name="T7" fmla="*/ 15201 h 44"/>
                  <a:gd name="T8" fmla="*/ 368 w 61"/>
                  <a:gd name="T9" fmla="*/ 1558 h 44"/>
                  <a:gd name="T10" fmla="*/ 869 w 61"/>
                  <a:gd name="T11" fmla="*/ 0 h 44"/>
                  <a:gd name="T12" fmla="*/ 1237 w 61"/>
                  <a:gd name="T13" fmla="*/ 0 h 44"/>
                  <a:gd name="T14" fmla="*/ 2420 w 61"/>
                  <a:gd name="T15" fmla="*/ 872 h 44"/>
                  <a:gd name="T16" fmla="*/ 12606 w 61"/>
                  <a:gd name="T17" fmla="*/ 12771 h 44"/>
                  <a:gd name="T18" fmla="*/ 22894 w 61"/>
                  <a:gd name="T19" fmla="*/ 13269 h 44"/>
                  <a:gd name="T20" fmla="*/ 23668 w 61"/>
                  <a:gd name="T21" fmla="*/ 13269 h 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1"/>
                  <a:gd name="T34" fmla="*/ 0 h 44"/>
                  <a:gd name="T35" fmla="*/ 61 w 61"/>
                  <a:gd name="T36" fmla="*/ 44 h 4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1" h="44">
                    <a:moveTo>
                      <a:pt x="58" y="32"/>
                    </a:moveTo>
                    <a:cubicBezTo>
                      <a:pt x="59" y="32"/>
                      <a:pt x="60" y="33"/>
                      <a:pt x="60" y="33"/>
                    </a:cubicBezTo>
                    <a:cubicBezTo>
                      <a:pt x="61" y="35"/>
                      <a:pt x="61" y="37"/>
                      <a:pt x="60" y="38"/>
                    </a:cubicBezTo>
                    <a:cubicBezTo>
                      <a:pt x="53" y="44"/>
                      <a:pt x="43" y="44"/>
                      <a:pt x="31" y="37"/>
                    </a:cubicBezTo>
                    <a:cubicBezTo>
                      <a:pt x="19" y="30"/>
                      <a:pt x="8" y="18"/>
                      <a:pt x="1" y="4"/>
                    </a:cubicBezTo>
                    <a:cubicBezTo>
                      <a:pt x="0" y="2"/>
                      <a:pt x="1" y="0"/>
                      <a:pt x="2" y="0"/>
                    </a:cubicBezTo>
                    <a:cubicBezTo>
                      <a:pt x="2" y="0"/>
                      <a:pt x="3" y="0"/>
                      <a:pt x="3" y="0"/>
                    </a:cubicBezTo>
                    <a:cubicBezTo>
                      <a:pt x="4" y="0"/>
                      <a:pt x="5" y="1"/>
                      <a:pt x="6" y="2"/>
                    </a:cubicBezTo>
                    <a:cubicBezTo>
                      <a:pt x="11" y="14"/>
                      <a:pt x="21" y="25"/>
                      <a:pt x="31" y="31"/>
                    </a:cubicBezTo>
                    <a:cubicBezTo>
                      <a:pt x="41" y="37"/>
                      <a:pt x="50" y="37"/>
                      <a:pt x="56" y="32"/>
                    </a:cubicBezTo>
                    <a:cubicBezTo>
                      <a:pt x="57" y="31"/>
                      <a:pt x="58" y="31"/>
                      <a:pt x="58" y="32"/>
                    </a:cubicBezTo>
                    <a:close/>
                  </a:path>
                </a:pathLst>
              </a:custGeom>
              <a:solidFill>
                <a:srgbClr val="272525"/>
              </a:solidFill>
              <a:ln w="9525">
                <a:noFill/>
                <a:round/>
                <a:headEnd/>
                <a:tailEnd/>
              </a:ln>
            </p:spPr>
            <p:txBody>
              <a:bodyPr/>
              <a:lstStyle/>
              <a:p>
                <a:pPr defTabSz="457086"/>
                <a:endParaRPr lang="en-US" sz="1799">
                  <a:solidFill>
                    <a:prstClr val="black"/>
                  </a:solidFill>
                </a:endParaRPr>
              </a:p>
            </p:txBody>
          </p:sp>
          <p:sp>
            <p:nvSpPr>
              <p:cNvPr id="150" name="Freeform 826"/>
              <p:cNvSpPr>
                <a:spLocks/>
              </p:cNvSpPr>
              <p:nvPr/>
            </p:nvSpPr>
            <p:spPr bwMode="auto">
              <a:xfrm>
                <a:off x="4819" y="2212"/>
                <a:ext cx="83" cy="111"/>
              </a:xfrm>
              <a:custGeom>
                <a:avLst/>
                <a:gdLst>
                  <a:gd name="T0" fmla="*/ 0 w 83"/>
                  <a:gd name="T1" fmla="*/ 0 h 111"/>
                  <a:gd name="T2" fmla="*/ 0 w 83"/>
                  <a:gd name="T3" fmla="*/ 64 h 111"/>
                  <a:gd name="T4" fmla="*/ 83 w 83"/>
                  <a:gd name="T5" fmla="*/ 111 h 111"/>
                  <a:gd name="T6" fmla="*/ 83 w 83"/>
                  <a:gd name="T7" fmla="*/ 48 h 111"/>
                  <a:gd name="T8" fmla="*/ 0 w 83"/>
                  <a:gd name="T9" fmla="*/ 0 h 111"/>
                  <a:gd name="T10" fmla="*/ 0 60000 65536"/>
                  <a:gd name="T11" fmla="*/ 0 60000 65536"/>
                  <a:gd name="T12" fmla="*/ 0 60000 65536"/>
                  <a:gd name="T13" fmla="*/ 0 60000 65536"/>
                  <a:gd name="T14" fmla="*/ 0 60000 65536"/>
                  <a:gd name="T15" fmla="*/ 0 w 83"/>
                  <a:gd name="T16" fmla="*/ 0 h 111"/>
                  <a:gd name="T17" fmla="*/ 83 w 83"/>
                  <a:gd name="T18" fmla="*/ 111 h 111"/>
                </a:gdLst>
                <a:ahLst/>
                <a:cxnLst>
                  <a:cxn ang="T10">
                    <a:pos x="T0" y="T1"/>
                  </a:cxn>
                  <a:cxn ang="T11">
                    <a:pos x="T2" y="T3"/>
                  </a:cxn>
                  <a:cxn ang="T12">
                    <a:pos x="T4" y="T5"/>
                  </a:cxn>
                  <a:cxn ang="T13">
                    <a:pos x="T6" y="T7"/>
                  </a:cxn>
                  <a:cxn ang="T14">
                    <a:pos x="T8" y="T9"/>
                  </a:cxn>
                </a:cxnLst>
                <a:rect l="T15" t="T16" r="T17" b="T18"/>
                <a:pathLst>
                  <a:path w="83" h="111">
                    <a:moveTo>
                      <a:pt x="0" y="0"/>
                    </a:moveTo>
                    <a:lnTo>
                      <a:pt x="0" y="64"/>
                    </a:lnTo>
                    <a:lnTo>
                      <a:pt x="83" y="111"/>
                    </a:lnTo>
                    <a:lnTo>
                      <a:pt x="83" y="48"/>
                    </a:lnTo>
                    <a:lnTo>
                      <a:pt x="0" y="0"/>
                    </a:lnTo>
                    <a:close/>
                  </a:path>
                </a:pathLst>
              </a:custGeom>
              <a:solidFill>
                <a:srgbClr val="2170AB"/>
              </a:solidFill>
              <a:ln w="9525">
                <a:noFill/>
                <a:round/>
                <a:headEnd/>
                <a:tailEnd/>
              </a:ln>
            </p:spPr>
            <p:txBody>
              <a:bodyPr/>
              <a:lstStyle/>
              <a:p>
                <a:pPr defTabSz="457086"/>
                <a:endParaRPr lang="en-US" sz="1799">
                  <a:solidFill>
                    <a:prstClr val="black"/>
                  </a:solidFill>
                </a:endParaRPr>
              </a:p>
            </p:txBody>
          </p:sp>
        </p:grpSp>
      </p:grpSp>
      <p:sp>
        <p:nvSpPr>
          <p:cNvPr id="179" name="TextBox 178"/>
          <p:cNvSpPr txBox="1"/>
          <p:nvPr/>
        </p:nvSpPr>
        <p:spPr>
          <a:xfrm>
            <a:off x="1432573" y="2568173"/>
            <a:ext cx="2513108" cy="253916"/>
          </a:xfrm>
          <a:prstGeom prst="rect">
            <a:avLst/>
          </a:prstGeom>
          <a:noFill/>
        </p:spPr>
        <p:txBody>
          <a:bodyPr wrap="square" rtlCol="0">
            <a:spAutoFit/>
          </a:bodyPr>
          <a:lstStyle/>
          <a:p>
            <a:pPr defTabSz="457086"/>
            <a:r>
              <a:rPr lang="ja-JP" altLang="en-US" sz="1050" dirty="0" smtClean="0">
                <a:solidFill>
                  <a:prstClr val="black"/>
                </a:solidFill>
              </a:rPr>
              <a:t>初期判定結果＝クリーン</a:t>
            </a:r>
            <a:endParaRPr lang="en-US" sz="1050" dirty="0">
              <a:solidFill>
                <a:prstClr val="black"/>
              </a:solidFill>
            </a:endParaRPr>
          </a:p>
        </p:txBody>
      </p:sp>
      <p:pic>
        <p:nvPicPr>
          <p:cNvPr id="184" name="Picture 6" descr="http://www.megacoolstuff.com/3dbiohazard/Biohazard200.jpg"/>
          <p:cNvPicPr>
            <a:picLocks noChangeAspect="1" noChangeArrowheads="1"/>
          </p:cNvPicPr>
          <p:nvPr/>
        </p:nvPicPr>
        <p:blipFill>
          <a:blip r:embed="rId3" cstate="print">
            <a:clrChange>
              <a:clrFrom>
                <a:srgbClr val="FAEBE9"/>
              </a:clrFrom>
              <a:clrTo>
                <a:srgbClr val="FAEBE9">
                  <a:alpha val="0"/>
                </a:srgbClr>
              </a:clrTo>
            </a:clrChange>
            <a:alphaModFix amt="75000"/>
          </a:blip>
          <a:srcRect/>
          <a:stretch>
            <a:fillRect/>
          </a:stretch>
        </p:blipFill>
        <p:spPr bwMode="auto">
          <a:xfrm>
            <a:off x="286868" y="1757462"/>
            <a:ext cx="481151" cy="337410"/>
          </a:xfrm>
          <a:prstGeom prst="rect">
            <a:avLst/>
          </a:prstGeom>
          <a:noFill/>
          <a:ln w="9525">
            <a:noFill/>
            <a:miter lim="800000"/>
            <a:headEnd/>
            <a:tailEnd/>
          </a:ln>
        </p:spPr>
      </p:pic>
      <p:cxnSp>
        <p:nvCxnSpPr>
          <p:cNvPr id="186" name="Straight Connector 185"/>
          <p:cNvCxnSpPr/>
          <p:nvPr/>
        </p:nvCxnSpPr>
        <p:spPr bwMode="auto">
          <a:xfrm>
            <a:off x="3810656" y="1042729"/>
            <a:ext cx="9257" cy="1525442"/>
          </a:xfrm>
          <a:prstGeom prst="line">
            <a:avLst/>
          </a:prstGeom>
          <a:noFill/>
          <a:ln w="47625" cap="flat" cmpd="sng" algn="ctr">
            <a:solidFill>
              <a:srgbClr val="E70032"/>
            </a:solidFill>
            <a:prstDash val="solid"/>
            <a:round/>
            <a:headEnd type="none" w="med" len="med"/>
            <a:tailEnd type="none" w="med" len="med"/>
          </a:ln>
          <a:effectLst/>
        </p:spPr>
      </p:cxnSp>
      <p:pic>
        <p:nvPicPr>
          <p:cNvPr id="315" name="Picture 6" descr="http://www.megacoolstuff.com/3dbiohazard/Biohazard200.jpg"/>
          <p:cNvPicPr>
            <a:picLocks noChangeAspect="1" noChangeArrowheads="1"/>
          </p:cNvPicPr>
          <p:nvPr/>
        </p:nvPicPr>
        <p:blipFill>
          <a:blip r:embed="rId3" cstate="print">
            <a:clrChange>
              <a:clrFrom>
                <a:srgbClr val="FAEBE9"/>
              </a:clrFrom>
              <a:clrTo>
                <a:srgbClr val="FAEBE9">
                  <a:alpha val="0"/>
                </a:srgbClr>
              </a:clrTo>
            </a:clrChange>
            <a:alphaModFix amt="75000"/>
          </a:blip>
          <a:srcRect/>
          <a:stretch>
            <a:fillRect/>
          </a:stretch>
        </p:blipFill>
        <p:spPr bwMode="auto">
          <a:xfrm>
            <a:off x="273766" y="3784967"/>
            <a:ext cx="481151" cy="337410"/>
          </a:xfrm>
          <a:prstGeom prst="rect">
            <a:avLst/>
          </a:prstGeom>
          <a:noFill/>
          <a:ln w="9525">
            <a:noFill/>
            <a:miter lim="800000"/>
            <a:headEnd/>
            <a:tailEnd/>
          </a:ln>
        </p:spPr>
      </p:pic>
      <p:cxnSp>
        <p:nvCxnSpPr>
          <p:cNvPr id="318" name="Straight Arrow Connector 317"/>
          <p:cNvCxnSpPr/>
          <p:nvPr/>
        </p:nvCxnSpPr>
        <p:spPr>
          <a:xfrm>
            <a:off x="4961422" y="3146401"/>
            <a:ext cx="680435" cy="1748"/>
          </a:xfrm>
          <a:prstGeom prst="straightConnector1">
            <a:avLst/>
          </a:prstGeom>
          <a:ln w="28575" cap="flat" cmpd="sng" algn="ctr">
            <a:solidFill>
              <a:schemeClr val="bg1">
                <a:lumMod val="50000"/>
              </a:schemeClr>
            </a:solidFill>
            <a:prstDash val="solid"/>
            <a:round/>
            <a:headEnd type="none" w="med" len="med"/>
            <a:tailEnd type="triangle" w="lg" len="med"/>
          </a:ln>
        </p:spPr>
        <p:style>
          <a:lnRef idx="2">
            <a:schemeClr val="accent1"/>
          </a:lnRef>
          <a:fillRef idx="0">
            <a:schemeClr val="accent1"/>
          </a:fillRef>
          <a:effectRef idx="1">
            <a:schemeClr val="accent1"/>
          </a:effectRef>
          <a:fontRef idx="minor">
            <a:schemeClr val="tx1"/>
          </a:fontRef>
        </p:style>
      </p:cxnSp>
      <p:sp>
        <p:nvSpPr>
          <p:cNvPr id="328" name="TextBox 327"/>
          <p:cNvSpPr txBox="1"/>
          <p:nvPr/>
        </p:nvSpPr>
        <p:spPr>
          <a:xfrm>
            <a:off x="1266839" y="1023954"/>
            <a:ext cx="2031486" cy="253916"/>
          </a:xfrm>
          <a:prstGeom prst="rect">
            <a:avLst/>
          </a:prstGeom>
          <a:noFill/>
        </p:spPr>
        <p:txBody>
          <a:bodyPr wrap="square" rtlCol="0">
            <a:spAutoFit/>
          </a:bodyPr>
          <a:lstStyle/>
          <a:p>
            <a:pPr defTabSz="457086"/>
            <a:r>
              <a:rPr lang="ja-JP" altLang="en-US" sz="1050" dirty="0" smtClean="0">
                <a:solidFill>
                  <a:prstClr val="black"/>
                </a:solidFill>
              </a:rPr>
              <a:t>ポイントインタイム検知</a:t>
            </a:r>
            <a:endParaRPr lang="en-US" sz="1050" dirty="0">
              <a:solidFill>
                <a:prstClr val="black"/>
              </a:solidFill>
            </a:endParaRPr>
          </a:p>
        </p:txBody>
      </p:sp>
      <p:sp>
        <p:nvSpPr>
          <p:cNvPr id="329" name="TextBox 328"/>
          <p:cNvSpPr txBox="1"/>
          <p:nvPr/>
        </p:nvSpPr>
        <p:spPr>
          <a:xfrm>
            <a:off x="3006093" y="2956040"/>
            <a:ext cx="2031486" cy="369332"/>
          </a:xfrm>
          <a:prstGeom prst="rect">
            <a:avLst/>
          </a:prstGeom>
          <a:noFill/>
        </p:spPr>
        <p:txBody>
          <a:bodyPr wrap="square" rtlCol="0">
            <a:spAutoFit/>
          </a:bodyPr>
          <a:lstStyle/>
          <a:p>
            <a:pPr defTabSz="457086"/>
            <a:r>
              <a:rPr lang="en-US" sz="900" dirty="0">
                <a:solidFill>
                  <a:prstClr val="black"/>
                </a:solidFill>
              </a:rPr>
              <a:t>Retrospective Detection,</a:t>
            </a:r>
            <a:br>
              <a:rPr lang="en-US" sz="900" dirty="0">
                <a:solidFill>
                  <a:prstClr val="black"/>
                </a:solidFill>
              </a:rPr>
            </a:br>
            <a:r>
              <a:rPr lang="en-US" sz="900" dirty="0">
                <a:solidFill>
                  <a:prstClr val="black"/>
                </a:solidFill>
              </a:rPr>
              <a:t>Analysis Continues</a:t>
            </a:r>
          </a:p>
        </p:txBody>
      </p:sp>
      <p:cxnSp>
        <p:nvCxnSpPr>
          <p:cNvPr id="338" name="Straight Connector 337"/>
          <p:cNvCxnSpPr/>
          <p:nvPr/>
        </p:nvCxnSpPr>
        <p:spPr bwMode="auto">
          <a:xfrm rot="5400000">
            <a:off x="3187974" y="3942497"/>
            <a:ext cx="1241920" cy="3436"/>
          </a:xfrm>
          <a:prstGeom prst="line">
            <a:avLst/>
          </a:prstGeom>
          <a:noFill/>
          <a:ln w="47625" cap="flat" cmpd="sng" algn="ctr">
            <a:solidFill>
              <a:srgbClr val="E70032"/>
            </a:solidFill>
            <a:prstDash val="solid"/>
            <a:round/>
            <a:headEnd type="none" w="med" len="med"/>
            <a:tailEnd type="none" w="med" len="med"/>
          </a:ln>
          <a:effectLst/>
        </p:spPr>
      </p:cxnSp>
      <p:sp>
        <p:nvSpPr>
          <p:cNvPr id="340" name="TextBox 339"/>
          <p:cNvSpPr txBox="1"/>
          <p:nvPr/>
        </p:nvSpPr>
        <p:spPr>
          <a:xfrm>
            <a:off x="1377793" y="4551760"/>
            <a:ext cx="2429420" cy="253916"/>
          </a:xfrm>
          <a:prstGeom prst="rect">
            <a:avLst/>
          </a:prstGeom>
          <a:noFill/>
        </p:spPr>
        <p:txBody>
          <a:bodyPr wrap="square" rtlCol="0">
            <a:spAutoFit/>
          </a:bodyPr>
          <a:lstStyle/>
          <a:p>
            <a:pPr defTabSz="457086"/>
            <a:r>
              <a:rPr lang="ja-JP" altLang="en-US" sz="1050" dirty="0">
                <a:solidFill>
                  <a:prstClr val="black"/>
                </a:solidFill>
              </a:rPr>
              <a:t>初期判定結果＝クリーン</a:t>
            </a:r>
            <a:endParaRPr lang="en-US" sz="1050" dirty="0">
              <a:solidFill>
                <a:prstClr val="black"/>
              </a:solidFill>
            </a:endParaRPr>
          </a:p>
        </p:txBody>
      </p:sp>
      <p:sp>
        <p:nvSpPr>
          <p:cNvPr id="341" name="TextBox 340"/>
          <p:cNvSpPr txBox="1"/>
          <p:nvPr/>
        </p:nvSpPr>
        <p:spPr>
          <a:xfrm>
            <a:off x="5413694" y="762850"/>
            <a:ext cx="1560115" cy="276999"/>
          </a:xfrm>
          <a:prstGeom prst="rect">
            <a:avLst/>
          </a:prstGeom>
          <a:noFill/>
        </p:spPr>
        <p:txBody>
          <a:bodyPr wrap="square" rtlCol="0">
            <a:spAutoFit/>
          </a:bodyPr>
          <a:lstStyle/>
          <a:p>
            <a:pPr defTabSz="457086"/>
            <a:endParaRPr lang="en-US" sz="1200" dirty="0">
              <a:solidFill>
                <a:srgbClr val="F79646">
                  <a:lumMod val="50000"/>
                </a:srgbClr>
              </a:solidFill>
            </a:endParaRPr>
          </a:p>
        </p:txBody>
      </p:sp>
      <p:cxnSp>
        <p:nvCxnSpPr>
          <p:cNvPr id="342" name="Straight Connector 341"/>
          <p:cNvCxnSpPr/>
          <p:nvPr/>
        </p:nvCxnSpPr>
        <p:spPr bwMode="auto">
          <a:xfrm rot="5400000">
            <a:off x="6419097" y="3988847"/>
            <a:ext cx="1332216" cy="6885"/>
          </a:xfrm>
          <a:prstGeom prst="line">
            <a:avLst/>
          </a:prstGeom>
          <a:noFill/>
          <a:ln w="41275" cap="flat" cmpd="sng" algn="ctr">
            <a:solidFill>
              <a:srgbClr val="E70032"/>
            </a:solidFill>
            <a:prstDash val="solid"/>
            <a:round/>
            <a:headEnd type="none" w="med" len="med"/>
            <a:tailEnd type="none" w="med" len="med"/>
          </a:ln>
          <a:effectLst/>
        </p:spPr>
      </p:cxnSp>
      <p:sp>
        <p:nvSpPr>
          <p:cNvPr id="346" name="TextBox 345"/>
          <p:cNvSpPr txBox="1"/>
          <p:nvPr/>
        </p:nvSpPr>
        <p:spPr>
          <a:xfrm>
            <a:off x="956430" y="3344634"/>
            <a:ext cx="1560115" cy="323165"/>
          </a:xfrm>
          <a:prstGeom prst="rect">
            <a:avLst/>
          </a:prstGeom>
          <a:noFill/>
        </p:spPr>
        <p:txBody>
          <a:bodyPr wrap="square" rtlCol="0">
            <a:spAutoFit/>
          </a:bodyPr>
          <a:lstStyle/>
          <a:p>
            <a:pPr defTabSz="457086"/>
            <a:r>
              <a:rPr lang="en-US" altLang="ja-JP" sz="1500" dirty="0" smtClean="0">
                <a:solidFill>
                  <a:srgbClr val="F79646">
                    <a:lumMod val="50000"/>
                  </a:srgbClr>
                </a:solidFill>
              </a:rPr>
              <a:t>AMP</a:t>
            </a:r>
            <a:endParaRPr lang="en-US" sz="1500" dirty="0">
              <a:solidFill>
                <a:srgbClr val="F79646">
                  <a:lumMod val="50000"/>
                </a:srgbClr>
              </a:solidFill>
            </a:endParaRPr>
          </a:p>
        </p:txBody>
      </p:sp>
      <p:sp>
        <p:nvSpPr>
          <p:cNvPr id="347" name="TextBox 346"/>
          <p:cNvSpPr txBox="1"/>
          <p:nvPr/>
        </p:nvSpPr>
        <p:spPr>
          <a:xfrm>
            <a:off x="7898197" y="1641854"/>
            <a:ext cx="1315361" cy="415498"/>
          </a:xfrm>
          <a:prstGeom prst="rect">
            <a:avLst/>
          </a:prstGeom>
          <a:noFill/>
        </p:spPr>
        <p:txBody>
          <a:bodyPr wrap="square" rtlCol="0">
            <a:spAutoFit/>
          </a:bodyPr>
          <a:lstStyle/>
          <a:p>
            <a:pPr defTabSz="457086"/>
            <a:r>
              <a:rPr lang="ja-JP" altLang="en-US" sz="1050" b="1" dirty="0" smtClean="0">
                <a:solidFill>
                  <a:srgbClr val="FF0000"/>
                </a:solidFill>
              </a:rPr>
              <a:t>感染を見つけられない</a:t>
            </a:r>
            <a:endParaRPr lang="en-US" sz="1050" b="1" dirty="0">
              <a:solidFill>
                <a:srgbClr val="FF0000"/>
              </a:solidFill>
            </a:endParaRPr>
          </a:p>
        </p:txBody>
      </p:sp>
      <p:pic>
        <p:nvPicPr>
          <p:cNvPr id="349" name="Picture 348"/>
          <p:cNvPicPr>
            <a:picLocks noChangeAspect="1"/>
          </p:cNvPicPr>
          <p:nvPr/>
        </p:nvPicPr>
        <p:blipFill>
          <a:blip r:embed="rId4"/>
          <a:stretch>
            <a:fillRect/>
          </a:stretch>
        </p:blipFill>
        <p:spPr>
          <a:xfrm>
            <a:off x="4542384" y="3410598"/>
            <a:ext cx="1401372" cy="1051304"/>
          </a:xfrm>
          <a:prstGeom prst="rect">
            <a:avLst/>
          </a:prstGeom>
        </p:spPr>
      </p:pic>
      <p:cxnSp>
        <p:nvCxnSpPr>
          <p:cNvPr id="351" name="Straight Connector 350"/>
          <p:cNvCxnSpPr/>
          <p:nvPr/>
        </p:nvCxnSpPr>
        <p:spPr>
          <a:xfrm>
            <a:off x="584163" y="2863361"/>
            <a:ext cx="7958753" cy="1191"/>
          </a:xfrm>
          <a:prstGeom prst="line">
            <a:avLst/>
          </a:prstGeom>
        </p:spPr>
        <p:style>
          <a:lnRef idx="2">
            <a:schemeClr val="accent1"/>
          </a:lnRef>
          <a:fillRef idx="0">
            <a:schemeClr val="accent1"/>
          </a:fillRef>
          <a:effectRef idx="1">
            <a:schemeClr val="accent1"/>
          </a:effectRef>
          <a:fontRef idx="minor">
            <a:schemeClr val="tx1"/>
          </a:fontRef>
        </p:style>
      </p:cxnSp>
      <p:grpSp>
        <p:nvGrpSpPr>
          <p:cNvPr id="14" name="Group 788"/>
          <p:cNvGrpSpPr>
            <a:grpSpLocks/>
          </p:cNvGrpSpPr>
          <p:nvPr/>
        </p:nvGrpSpPr>
        <p:grpSpPr bwMode="auto">
          <a:xfrm>
            <a:off x="6930407" y="1755088"/>
            <a:ext cx="582309" cy="361856"/>
            <a:chOff x="432" y="3210"/>
            <a:chExt cx="693" cy="575"/>
          </a:xfrm>
        </p:grpSpPr>
        <p:grpSp>
          <p:nvGrpSpPr>
            <p:cNvPr id="15" name="Group 789"/>
            <p:cNvGrpSpPr>
              <a:grpSpLocks noChangeAspect="1"/>
            </p:cNvGrpSpPr>
            <p:nvPr/>
          </p:nvGrpSpPr>
          <p:grpSpPr bwMode="auto">
            <a:xfrm>
              <a:off x="768" y="3216"/>
              <a:ext cx="357" cy="405"/>
              <a:chOff x="2899" y="1630"/>
              <a:chExt cx="787" cy="893"/>
            </a:xfrm>
          </p:grpSpPr>
          <p:sp>
            <p:nvSpPr>
              <p:cNvPr id="112" name="AutoShape 790"/>
              <p:cNvSpPr>
                <a:spLocks noChangeAspect="1" noChangeArrowheads="1" noTextEdit="1"/>
              </p:cNvSpPr>
              <p:nvPr/>
            </p:nvSpPr>
            <p:spPr bwMode="auto">
              <a:xfrm>
                <a:off x="2899" y="1630"/>
                <a:ext cx="787" cy="893"/>
              </a:xfrm>
              <a:prstGeom prst="rect">
                <a:avLst/>
              </a:prstGeom>
              <a:noFill/>
              <a:ln w="9525">
                <a:noFill/>
                <a:miter lim="800000"/>
                <a:headEnd/>
                <a:tailEnd/>
              </a:ln>
            </p:spPr>
            <p:txBody>
              <a:bodyPr/>
              <a:lstStyle/>
              <a:p>
                <a:pPr defTabSz="457086"/>
                <a:endParaRPr lang="en-US" sz="1799">
                  <a:solidFill>
                    <a:prstClr val="black"/>
                  </a:solidFill>
                </a:endParaRPr>
              </a:p>
            </p:txBody>
          </p:sp>
          <p:sp>
            <p:nvSpPr>
              <p:cNvPr id="113" name="Freeform 791"/>
              <p:cNvSpPr>
                <a:spLocks/>
              </p:cNvSpPr>
              <p:nvPr/>
            </p:nvSpPr>
            <p:spPr bwMode="auto">
              <a:xfrm>
                <a:off x="2906" y="1632"/>
                <a:ext cx="775" cy="884"/>
              </a:xfrm>
              <a:custGeom>
                <a:avLst/>
                <a:gdLst>
                  <a:gd name="T0" fmla="*/ 60904 w 328"/>
                  <a:gd name="T1" fmla="*/ 73790 h 374"/>
                  <a:gd name="T2" fmla="*/ 60904 w 328"/>
                  <a:gd name="T3" fmla="*/ 1257 h 374"/>
                  <a:gd name="T4" fmla="*/ 65771 w 328"/>
                  <a:gd name="T5" fmla="*/ 1257 h 374"/>
                  <a:gd name="T6" fmla="*/ 134826 w 328"/>
                  <a:gd name="T7" fmla="*/ 40789 h 374"/>
                  <a:gd name="T8" fmla="*/ 134826 w 328"/>
                  <a:gd name="T9" fmla="*/ 110368 h 374"/>
                  <a:gd name="T10" fmla="*/ 132397 w 328"/>
                  <a:gd name="T11" fmla="*/ 114948 h 374"/>
                  <a:gd name="T12" fmla="*/ 129104 w 328"/>
                  <a:gd name="T13" fmla="*/ 122384 h 374"/>
                  <a:gd name="T14" fmla="*/ 76893 w 328"/>
                  <a:gd name="T15" fmla="*/ 152559 h 374"/>
                  <a:gd name="T16" fmla="*/ 76893 w 328"/>
                  <a:gd name="T17" fmla="*/ 152559 h 374"/>
                  <a:gd name="T18" fmla="*/ 71125 w 328"/>
                  <a:gd name="T19" fmla="*/ 154128 h 374"/>
                  <a:gd name="T20" fmla="*/ 65386 w 328"/>
                  <a:gd name="T21" fmla="*/ 152944 h 374"/>
                  <a:gd name="T22" fmla="*/ 65386 w 328"/>
                  <a:gd name="T23" fmla="*/ 152944 h 374"/>
                  <a:gd name="T24" fmla="*/ 4211 w 328"/>
                  <a:gd name="T25" fmla="*/ 117009 h 374"/>
                  <a:gd name="T26" fmla="*/ 4211 w 328"/>
                  <a:gd name="T27" fmla="*/ 117009 h 374"/>
                  <a:gd name="T28" fmla="*/ 0 w 328"/>
                  <a:gd name="T29" fmla="*/ 109183 h 374"/>
                  <a:gd name="T30" fmla="*/ 60904 w 328"/>
                  <a:gd name="T31" fmla="*/ 73790 h 37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374"/>
                  <a:gd name="T50" fmla="*/ 328 w 328"/>
                  <a:gd name="T51" fmla="*/ 374 h 37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374">
                    <a:moveTo>
                      <a:pt x="148" y="179"/>
                    </a:moveTo>
                    <a:cubicBezTo>
                      <a:pt x="148" y="3"/>
                      <a:pt x="148" y="3"/>
                      <a:pt x="148" y="3"/>
                    </a:cubicBezTo>
                    <a:cubicBezTo>
                      <a:pt x="148" y="3"/>
                      <a:pt x="155" y="0"/>
                      <a:pt x="160" y="3"/>
                    </a:cubicBezTo>
                    <a:cubicBezTo>
                      <a:pt x="328" y="99"/>
                      <a:pt x="328" y="99"/>
                      <a:pt x="328" y="99"/>
                    </a:cubicBezTo>
                    <a:cubicBezTo>
                      <a:pt x="328" y="268"/>
                      <a:pt x="328" y="268"/>
                      <a:pt x="328" y="268"/>
                    </a:cubicBezTo>
                    <a:cubicBezTo>
                      <a:pt x="328" y="269"/>
                      <a:pt x="328" y="276"/>
                      <a:pt x="322" y="279"/>
                    </a:cubicBezTo>
                    <a:cubicBezTo>
                      <a:pt x="322" y="279"/>
                      <a:pt x="322" y="292"/>
                      <a:pt x="314" y="297"/>
                    </a:cubicBezTo>
                    <a:cubicBezTo>
                      <a:pt x="187" y="370"/>
                      <a:pt x="187" y="370"/>
                      <a:pt x="187" y="370"/>
                    </a:cubicBezTo>
                    <a:cubicBezTo>
                      <a:pt x="187" y="370"/>
                      <a:pt x="187" y="370"/>
                      <a:pt x="187" y="370"/>
                    </a:cubicBezTo>
                    <a:cubicBezTo>
                      <a:pt x="187" y="370"/>
                      <a:pt x="181" y="374"/>
                      <a:pt x="173" y="374"/>
                    </a:cubicBezTo>
                    <a:cubicBezTo>
                      <a:pt x="169" y="374"/>
                      <a:pt x="164" y="373"/>
                      <a:pt x="159" y="371"/>
                    </a:cubicBezTo>
                    <a:cubicBezTo>
                      <a:pt x="159" y="371"/>
                      <a:pt x="159" y="371"/>
                      <a:pt x="159" y="371"/>
                    </a:cubicBezTo>
                    <a:cubicBezTo>
                      <a:pt x="10" y="284"/>
                      <a:pt x="10" y="284"/>
                      <a:pt x="10" y="284"/>
                    </a:cubicBezTo>
                    <a:cubicBezTo>
                      <a:pt x="10" y="284"/>
                      <a:pt x="10" y="284"/>
                      <a:pt x="10" y="284"/>
                    </a:cubicBezTo>
                    <a:cubicBezTo>
                      <a:pt x="0" y="279"/>
                      <a:pt x="0" y="265"/>
                      <a:pt x="0" y="265"/>
                    </a:cubicBezTo>
                    <a:lnTo>
                      <a:pt x="148" y="179"/>
                    </a:lnTo>
                    <a:close/>
                  </a:path>
                </a:pathLst>
              </a:custGeom>
              <a:noFill/>
              <a:ln w="22225">
                <a:solidFill>
                  <a:srgbClr val="333333"/>
                </a:solidFill>
                <a:round/>
                <a:headEnd/>
                <a:tailEnd/>
              </a:ln>
            </p:spPr>
            <p:txBody>
              <a:bodyPr/>
              <a:lstStyle/>
              <a:p>
                <a:pPr defTabSz="457086"/>
                <a:endParaRPr lang="en-US" sz="1799">
                  <a:solidFill>
                    <a:prstClr val="black"/>
                  </a:solidFill>
                </a:endParaRPr>
              </a:p>
            </p:txBody>
          </p:sp>
          <p:sp>
            <p:nvSpPr>
              <p:cNvPr id="114" name="Freeform 792"/>
              <p:cNvSpPr>
                <a:spLocks/>
              </p:cNvSpPr>
              <p:nvPr/>
            </p:nvSpPr>
            <p:spPr bwMode="auto">
              <a:xfrm>
                <a:off x="3667" y="1866"/>
                <a:ext cx="14" cy="423"/>
              </a:xfrm>
              <a:custGeom>
                <a:avLst/>
                <a:gdLst>
                  <a:gd name="T0" fmla="*/ 0 w 6"/>
                  <a:gd name="T1" fmla="*/ 73692 h 179"/>
                  <a:gd name="T2" fmla="*/ 0 w 6"/>
                  <a:gd name="T3" fmla="*/ 1557 h 179"/>
                  <a:gd name="T4" fmla="*/ 2287 w 6"/>
                  <a:gd name="T5" fmla="*/ 0 h 179"/>
                  <a:gd name="T6" fmla="*/ 2287 w 6"/>
                  <a:gd name="T7" fmla="*/ 69136 h 179"/>
                  <a:gd name="T8" fmla="*/ 2287 w 6"/>
                  <a:gd name="T9" fmla="*/ 69481 h 179"/>
                  <a:gd name="T10" fmla="*/ 0 w 6"/>
                  <a:gd name="T11" fmla="*/ 73692 h 179"/>
                  <a:gd name="T12" fmla="*/ 0 60000 65536"/>
                  <a:gd name="T13" fmla="*/ 0 60000 65536"/>
                  <a:gd name="T14" fmla="*/ 0 60000 65536"/>
                  <a:gd name="T15" fmla="*/ 0 60000 65536"/>
                  <a:gd name="T16" fmla="*/ 0 60000 65536"/>
                  <a:gd name="T17" fmla="*/ 0 60000 65536"/>
                  <a:gd name="T18" fmla="*/ 0 w 6"/>
                  <a:gd name="T19" fmla="*/ 0 h 179"/>
                  <a:gd name="T20" fmla="*/ 6 w 6"/>
                  <a:gd name="T21" fmla="*/ 179 h 179"/>
                </a:gdLst>
                <a:ahLst/>
                <a:cxnLst>
                  <a:cxn ang="T12">
                    <a:pos x="T0" y="T1"/>
                  </a:cxn>
                  <a:cxn ang="T13">
                    <a:pos x="T2" y="T3"/>
                  </a:cxn>
                  <a:cxn ang="T14">
                    <a:pos x="T4" y="T5"/>
                  </a:cxn>
                  <a:cxn ang="T15">
                    <a:pos x="T6" y="T7"/>
                  </a:cxn>
                  <a:cxn ang="T16">
                    <a:pos x="T8" y="T9"/>
                  </a:cxn>
                  <a:cxn ang="T17">
                    <a:pos x="T10" y="T11"/>
                  </a:cxn>
                </a:cxnLst>
                <a:rect l="T18" t="T19" r="T20" b="T21"/>
                <a:pathLst>
                  <a:path w="6" h="179">
                    <a:moveTo>
                      <a:pt x="0" y="179"/>
                    </a:moveTo>
                    <a:cubicBezTo>
                      <a:pt x="0" y="4"/>
                      <a:pt x="0" y="4"/>
                      <a:pt x="0" y="4"/>
                    </a:cubicBezTo>
                    <a:cubicBezTo>
                      <a:pt x="6" y="0"/>
                      <a:pt x="6" y="0"/>
                      <a:pt x="6" y="0"/>
                    </a:cubicBezTo>
                    <a:cubicBezTo>
                      <a:pt x="6" y="168"/>
                      <a:pt x="6" y="168"/>
                      <a:pt x="6" y="168"/>
                    </a:cubicBezTo>
                    <a:cubicBezTo>
                      <a:pt x="6" y="169"/>
                      <a:pt x="6" y="169"/>
                      <a:pt x="6" y="169"/>
                    </a:cubicBezTo>
                    <a:cubicBezTo>
                      <a:pt x="6" y="169"/>
                      <a:pt x="6" y="176"/>
                      <a:pt x="0" y="179"/>
                    </a:cubicBezTo>
                    <a:close/>
                  </a:path>
                </a:pathLst>
              </a:custGeom>
              <a:solidFill>
                <a:srgbClr val="666666"/>
              </a:solidFill>
              <a:ln w="9525">
                <a:noFill/>
                <a:round/>
                <a:headEnd/>
                <a:tailEnd/>
              </a:ln>
            </p:spPr>
            <p:txBody>
              <a:bodyPr/>
              <a:lstStyle/>
              <a:p>
                <a:pPr defTabSz="457086"/>
                <a:endParaRPr lang="en-US" sz="1799">
                  <a:solidFill>
                    <a:prstClr val="black"/>
                  </a:solidFill>
                </a:endParaRPr>
              </a:p>
            </p:txBody>
          </p:sp>
          <p:sp>
            <p:nvSpPr>
              <p:cNvPr id="115" name="Freeform 793"/>
              <p:cNvSpPr>
                <a:spLocks/>
              </p:cNvSpPr>
              <p:nvPr/>
            </p:nvSpPr>
            <p:spPr bwMode="auto">
              <a:xfrm>
                <a:off x="2906" y="2256"/>
                <a:ext cx="761" cy="260"/>
              </a:xfrm>
              <a:custGeom>
                <a:avLst/>
                <a:gdLst>
                  <a:gd name="T0" fmla="*/ 67601 w 322"/>
                  <a:gd name="T1" fmla="*/ 39229 h 110"/>
                  <a:gd name="T2" fmla="*/ 74902 w 322"/>
                  <a:gd name="T3" fmla="*/ 39229 h 110"/>
                  <a:gd name="T4" fmla="*/ 132648 w 322"/>
                  <a:gd name="T5" fmla="*/ 5744 h 110"/>
                  <a:gd name="T6" fmla="*/ 129309 w 322"/>
                  <a:gd name="T7" fmla="*/ 13577 h 110"/>
                  <a:gd name="T8" fmla="*/ 77050 w 322"/>
                  <a:gd name="T9" fmla="*/ 43760 h 110"/>
                  <a:gd name="T10" fmla="*/ 77050 w 322"/>
                  <a:gd name="T11" fmla="*/ 43760 h 110"/>
                  <a:gd name="T12" fmla="*/ 71281 w 322"/>
                  <a:gd name="T13" fmla="*/ 45387 h 110"/>
                  <a:gd name="T14" fmla="*/ 65541 w 322"/>
                  <a:gd name="T15" fmla="*/ 43760 h 110"/>
                  <a:gd name="T16" fmla="*/ 65541 w 322"/>
                  <a:gd name="T17" fmla="*/ 43760 h 110"/>
                  <a:gd name="T18" fmla="*/ 4211 w 322"/>
                  <a:gd name="T19" fmla="*/ 8173 h 110"/>
                  <a:gd name="T20" fmla="*/ 4211 w 322"/>
                  <a:gd name="T21" fmla="*/ 8173 h 110"/>
                  <a:gd name="T22" fmla="*/ 0 w 322"/>
                  <a:gd name="T23" fmla="*/ 0 h 110"/>
                  <a:gd name="T24" fmla="*/ 67601 w 322"/>
                  <a:gd name="T25" fmla="*/ 39229 h 1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2"/>
                  <a:gd name="T40" fmla="*/ 0 h 110"/>
                  <a:gd name="T41" fmla="*/ 322 w 322"/>
                  <a:gd name="T42" fmla="*/ 110 h 1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2" h="110">
                    <a:moveTo>
                      <a:pt x="164" y="95"/>
                    </a:moveTo>
                    <a:cubicBezTo>
                      <a:pt x="169" y="98"/>
                      <a:pt x="177" y="98"/>
                      <a:pt x="182" y="95"/>
                    </a:cubicBezTo>
                    <a:cubicBezTo>
                      <a:pt x="322" y="14"/>
                      <a:pt x="322" y="14"/>
                      <a:pt x="322" y="14"/>
                    </a:cubicBezTo>
                    <a:cubicBezTo>
                      <a:pt x="322" y="14"/>
                      <a:pt x="322" y="28"/>
                      <a:pt x="314" y="33"/>
                    </a:cubicBezTo>
                    <a:cubicBezTo>
                      <a:pt x="187" y="106"/>
                      <a:pt x="187" y="106"/>
                      <a:pt x="187" y="106"/>
                    </a:cubicBezTo>
                    <a:cubicBezTo>
                      <a:pt x="187" y="106"/>
                      <a:pt x="187" y="106"/>
                      <a:pt x="187" y="106"/>
                    </a:cubicBezTo>
                    <a:cubicBezTo>
                      <a:pt x="187" y="106"/>
                      <a:pt x="181" y="109"/>
                      <a:pt x="173" y="110"/>
                    </a:cubicBezTo>
                    <a:cubicBezTo>
                      <a:pt x="169" y="110"/>
                      <a:pt x="164" y="109"/>
                      <a:pt x="159" y="106"/>
                    </a:cubicBezTo>
                    <a:cubicBezTo>
                      <a:pt x="159" y="106"/>
                      <a:pt x="159" y="106"/>
                      <a:pt x="159" y="106"/>
                    </a:cubicBezTo>
                    <a:cubicBezTo>
                      <a:pt x="10" y="20"/>
                      <a:pt x="10" y="20"/>
                      <a:pt x="10" y="20"/>
                    </a:cubicBezTo>
                    <a:cubicBezTo>
                      <a:pt x="10" y="20"/>
                      <a:pt x="10" y="20"/>
                      <a:pt x="10" y="20"/>
                    </a:cubicBezTo>
                    <a:cubicBezTo>
                      <a:pt x="0" y="14"/>
                      <a:pt x="0" y="0"/>
                      <a:pt x="0" y="0"/>
                    </a:cubicBezTo>
                    <a:lnTo>
                      <a:pt x="164" y="95"/>
                    </a:lnTo>
                    <a:close/>
                  </a:path>
                </a:pathLst>
              </a:custGeom>
              <a:solidFill>
                <a:srgbClr val="ADADAD"/>
              </a:solidFill>
              <a:ln w="9525">
                <a:noFill/>
                <a:round/>
                <a:headEnd/>
                <a:tailEnd/>
              </a:ln>
            </p:spPr>
            <p:txBody>
              <a:bodyPr/>
              <a:lstStyle/>
              <a:p>
                <a:pPr defTabSz="457086"/>
                <a:endParaRPr lang="en-US" sz="1799">
                  <a:solidFill>
                    <a:prstClr val="black"/>
                  </a:solidFill>
                </a:endParaRPr>
              </a:p>
            </p:txBody>
          </p:sp>
          <p:sp>
            <p:nvSpPr>
              <p:cNvPr id="116" name="Freeform 794"/>
              <p:cNvSpPr>
                <a:spLocks/>
              </p:cNvSpPr>
              <p:nvPr/>
            </p:nvSpPr>
            <p:spPr bwMode="auto">
              <a:xfrm>
                <a:off x="2906" y="2053"/>
                <a:ext cx="761" cy="435"/>
              </a:xfrm>
              <a:custGeom>
                <a:avLst/>
                <a:gdLst>
                  <a:gd name="T0" fmla="*/ 0 w 322"/>
                  <a:gd name="T1" fmla="*/ 35452 h 184"/>
                  <a:gd name="T2" fmla="*/ 60960 w 322"/>
                  <a:gd name="T3" fmla="*/ 0 h 184"/>
                  <a:gd name="T4" fmla="*/ 132648 w 322"/>
                  <a:gd name="T5" fmla="*/ 41197 h 184"/>
                  <a:gd name="T6" fmla="*/ 74902 w 322"/>
                  <a:gd name="T7" fmla="*/ 74749 h 184"/>
                  <a:gd name="T8" fmla="*/ 74902 w 322"/>
                  <a:gd name="T9" fmla="*/ 74749 h 184"/>
                  <a:gd name="T10" fmla="*/ 67601 w 322"/>
                  <a:gd name="T11" fmla="*/ 74749 h 184"/>
                  <a:gd name="T12" fmla="*/ 0 w 322"/>
                  <a:gd name="T13" fmla="*/ 35452 h 184"/>
                  <a:gd name="T14" fmla="*/ 0 60000 65536"/>
                  <a:gd name="T15" fmla="*/ 0 60000 65536"/>
                  <a:gd name="T16" fmla="*/ 0 60000 65536"/>
                  <a:gd name="T17" fmla="*/ 0 60000 65536"/>
                  <a:gd name="T18" fmla="*/ 0 60000 65536"/>
                  <a:gd name="T19" fmla="*/ 0 60000 65536"/>
                  <a:gd name="T20" fmla="*/ 0 60000 65536"/>
                  <a:gd name="T21" fmla="*/ 0 w 322"/>
                  <a:gd name="T22" fmla="*/ 0 h 184"/>
                  <a:gd name="T23" fmla="*/ 322 w 322"/>
                  <a:gd name="T24" fmla="*/ 184 h 1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2" h="184">
                    <a:moveTo>
                      <a:pt x="0" y="86"/>
                    </a:moveTo>
                    <a:cubicBezTo>
                      <a:pt x="148" y="0"/>
                      <a:pt x="148" y="0"/>
                      <a:pt x="148" y="0"/>
                    </a:cubicBezTo>
                    <a:cubicBezTo>
                      <a:pt x="322" y="100"/>
                      <a:pt x="322" y="100"/>
                      <a:pt x="322" y="100"/>
                    </a:cubicBezTo>
                    <a:cubicBezTo>
                      <a:pt x="182" y="181"/>
                      <a:pt x="182" y="181"/>
                      <a:pt x="182" y="181"/>
                    </a:cubicBezTo>
                    <a:cubicBezTo>
                      <a:pt x="182" y="181"/>
                      <a:pt x="182" y="181"/>
                      <a:pt x="182" y="181"/>
                    </a:cubicBezTo>
                    <a:cubicBezTo>
                      <a:pt x="177" y="184"/>
                      <a:pt x="169" y="184"/>
                      <a:pt x="164" y="181"/>
                    </a:cubicBezTo>
                    <a:lnTo>
                      <a:pt x="0" y="86"/>
                    </a:lnTo>
                    <a:close/>
                  </a:path>
                </a:pathLst>
              </a:custGeom>
              <a:solidFill>
                <a:srgbClr val="E3E3E3"/>
              </a:solidFill>
              <a:ln w="9525">
                <a:noFill/>
                <a:round/>
                <a:headEnd/>
                <a:tailEnd/>
              </a:ln>
            </p:spPr>
            <p:txBody>
              <a:bodyPr/>
              <a:lstStyle/>
              <a:p>
                <a:pPr defTabSz="457086"/>
                <a:endParaRPr lang="en-US" sz="1799">
                  <a:solidFill>
                    <a:prstClr val="black"/>
                  </a:solidFill>
                </a:endParaRPr>
              </a:p>
            </p:txBody>
          </p:sp>
          <p:sp>
            <p:nvSpPr>
              <p:cNvPr id="117" name="Freeform 795"/>
              <p:cNvSpPr>
                <a:spLocks/>
              </p:cNvSpPr>
              <p:nvPr/>
            </p:nvSpPr>
            <p:spPr bwMode="auto">
              <a:xfrm>
                <a:off x="3053" y="2088"/>
                <a:ext cx="555" cy="322"/>
              </a:xfrm>
              <a:custGeom>
                <a:avLst/>
                <a:gdLst>
                  <a:gd name="T0" fmla="*/ 94201 w 235"/>
                  <a:gd name="T1" fmla="*/ 37496 h 136"/>
                  <a:gd name="T2" fmla="*/ 94201 w 235"/>
                  <a:gd name="T3" fmla="*/ 32967 h 136"/>
                  <a:gd name="T4" fmla="*/ 40097 w 235"/>
                  <a:gd name="T5" fmla="*/ 1262 h 136"/>
                  <a:gd name="T6" fmla="*/ 32764 w 235"/>
                  <a:gd name="T7" fmla="*/ 1262 h 136"/>
                  <a:gd name="T8" fmla="*/ 2052 w 235"/>
                  <a:gd name="T9" fmla="*/ 19206 h 136"/>
                  <a:gd name="T10" fmla="*/ 2052 w 235"/>
                  <a:gd name="T11" fmla="*/ 23437 h 136"/>
                  <a:gd name="T12" fmla="*/ 56591 w 235"/>
                  <a:gd name="T13" fmla="*/ 55491 h 136"/>
                  <a:gd name="T14" fmla="*/ 63837 w 235"/>
                  <a:gd name="T15" fmla="*/ 55491 h 136"/>
                  <a:gd name="T16" fmla="*/ 94201 w 235"/>
                  <a:gd name="T17" fmla="*/ 37496 h 1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5"/>
                  <a:gd name="T28" fmla="*/ 0 h 136"/>
                  <a:gd name="T29" fmla="*/ 235 w 235"/>
                  <a:gd name="T30" fmla="*/ 136 h 1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5" h="136">
                    <a:moveTo>
                      <a:pt x="230" y="90"/>
                    </a:moveTo>
                    <a:cubicBezTo>
                      <a:pt x="235" y="87"/>
                      <a:pt x="235" y="82"/>
                      <a:pt x="230" y="79"/>
                    </a:cubicBezTo>
                    <a:cubicBezTo>
                      <a:pt x="98" y="3"/>
                      <a:pt x="98" y="3"/>
                      <a:pt x="98" y="3"/>
                    </a:cubicBezTo>
                    <a:cubicBezTo>
                      <a:pt x="93" y="0"/>
                      <a:pt x="85" y="0"/>
                      <a:pt x="80" y="3"/>
                    </a:cubicBezTo>
                    <a:cubicBezTo>
                      <a:pt x="5" y="46"/>
                      <a:pt x="5" y="46"/>
                      <a:pt x="5" y="46"/>
                    </a:cubicBezTo>
                    <a:cubicBezTo>
                      <a:pt x="0" y="48"/>
                      <a:pt x="0" y="53"/>
                      <a:pt x="5" y="56"/>
                    </a:cubicBezTo>
                    <a:cubicBezTo>
                      <a:pt x="138" y="133"/>
                      <a:pt x="138" y="133"/>
                      <a:pt x="138" y="133"/>
                    </a:cubicBezTo>
                    <a:cubicBezTo>
                      <a:pt x="143" y="136"/>
                      <a:pt x="151" y="136"/>
                      <a:pt x="156" y="133"/>
                    </a:cubicBezTo>
                    <a:lnTo>
                      <a:pt x="230" y="90"/>
                    </a:lnTo>
                    <a:close/>
                  </a:path>
                </a:pathLst>
              </a:custGeom>
              <a:solidFill>
                <a:srgbClr val="666666"/>
              </a:solidFill>
              <a:ln w="9525">
                <a:noFill/>
                <a:round/>
                <a:headEnd/>
                <a:tailEnd/>
              </a:ln>
            </p:spPr>
            <p:txBody>
              <a:bodyPr/>
              <a:lstStyle/>
              <a:p>
                <a:pPr defTabSz="457086"/>
                <a:endParaRPr lang="en-US" sz="1799">
                  <a:solidFill>
                    <a:prstClr val="black"/>
                  </a:solidFill>
                </a:endParaRPr>
              </a:p>
            </p:txBody>
          </p:sp>
          <p:sp>
            <p:nvSpPr>
              <p:cNvPr id="118" name="Freeform 796"/>
              <p:cNvSpPr>
                <a:spLocks/>
              </p:cNvSpPr>
              <p:nvPr/>
            </p:nvSpPr>
            <p:spPr bwMode="auto">
              <a:xfrm>
                <a:off x="3055" y="2088"/>
                <a:ext cx="553" cy="204"/>
              </a:xfrm>
              <a:custGeom>
                <a:avLst/>
                <a:gdLst>
                  <a:gd name="T0" fmla="*/ 94291 w 234"/>
                  <a:gd name="T1" fmla="*/ 34156 h 86"/>
                  <a:gd name="T2" fmla="*/ 39899 w 234"/>
                  <a:gd name="T3" fmla="*/ 2092 h 86"/>
                  <a:gd name="T4" fmla="*/ 32599 w 234"/>
                  <a:gd name="T5" fmla="*/ 2092 h 86"/>
                  <a:gd name="T6" fmla="*/ 1557 w 234"/>
                  <a:gd name="T7" fmla="*/ 20262 h 86"/>
                  <a:gd name="T8" fmla="*/ 369 w 234"/>
                  <a:gd name="T9" fmla="*/ 21944 h 86"/>
                  <a:gd name="T10" fmla="*/ 1557 w 234"/>
                  <a:gd name="T11" fmla="*/ 19435 h 86"/>
                  <a:gd name="T12" fmla="*/ 32599 w 234"/>
                  <a:gd name="T13" fmla="*/ 1267 h 86"/>
                  <a:gd name="T14" fmla="*/ 39899 w 234"/>
                  <a:gd name="T15" fmla="*/ 1267 h 86"/>
                  <a:gd name="T16" fmla="*/ 94291 w 234"/>
                  <a:gd name="T17" fmla="*/ 33340 h 86"/>
                  <a:gd name="T18" fmla="*/ 95983 w 234"/>
                  <a:gd name="T19" fmla="*/ 36343 h 86"/>
                  <a:gd name="T20" fmla="*/ 94291 w 234"/>
                  <a:gd name="T21" fmla="*/ 34156 h 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4"/>
                  <a:gd name="T34" fmla="*/ 0 h 86"/>
                  <a:gd name="T35" fmla="*/ 234 w 234"/>
                  <a:gd name="T36" fmla="*/ 86 h 8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4" h="86">
                    <a:moveTo>
                      <a:pt x="229" y="81"/>
                    </a:moveTo>
                    <a:cubicBezTo>
                      <a:pt x="97" y="5"/>
                      <a:pt x="97" y="5"/>
                      <a:pt x="97" y="5"/>
                    </a:cubicBezTo>
                    <a:cubicBezTo>
                      <a:pt x="92" y="2"/>
                      <a:pt x="84" y="2"/>
                      <a:pt x="79" y="5"/>
                    </a:cubicBezTo>
                    <a:cubicBezTo>
                      <a:pt x="4" y="48"/>
                      <a:pt x="4" y="48"/>
                      <a:pt x="4" y="48"/>
                    </a:cubicBezTo>
                    <a:cubicBezTo>
                      <a:pt x="2" y="49"/>
                      <a:pt x="1" y="50"/>
                      <a:pt x="1" y="52"/>
                    </a:cubicBezTo>
                    <a:cubicBezTo>
                      <a:pt x="0" y="50"/>
                      <a:pt x="1" y="47"/>
                      <a:pt x="4" y="46"/>
                    </a:cubicBezTo>
                    <a:cubicBezTo>
                      <a:pt x="79" y="3"/>
                      <a:pt x="79" y="3"/>
                      <a:pt x="79" y="3"/>
                    </a:cubicBezTo>
                    <a:cubicBezTo>
                      <a:pt x="84" y="0"/>
                      <a:pt x="92" y="0"/>
                      <a:pt x="97" y="3"/>
                    </a:cubicBezTo>
                    <a:cubicBezTo>
                      <a:pt x="229" y="79"/>
                      <a:pt x="229" y="79"/>
                      <a:pt x="229" y="79"/>
                    </a:cubicBezTo>
                    <a:cubicBezTo>
                      <a:pt x="232" y="81"/>
                      <a:pt x="234" y="83"/>
                      <a:pt x="233" y="86"/>
                    </a:cubicBezTo>
                    <a:cubicBezTo>
                      <a:pt x="233" y="84"/>
                      <a:pt x="231" y="83"/>
                      <a:pt x="229" y="81"/>
                    </a:cubicBezTo>
                    <a:close/>
                  </a:path>
                </a:pathLst>
              </a:custGeom>
              <a:solidFill>
                <a:srgbClr val="000000"/>
              </a:solidFill>
              <a:ln w="9525">
                <a:noFill/>
                <a:round/>
                <a:headEnd/>
                <a:tailEnd/>
              </a:ln>
            </p:spPr>
            <p:txBody>
              <a:bodyPr/>
              <a:lstStyle/>
              <a:p>
                <a:pPr defTabSz="457086"/>
                <a:endParaRPr lang="en-US" sz="1799">
                  <a:solidFill>
                    <a:prstClr val="black"/>
                  </a:solidFill>
                </a:endParaRPr>
              </a:p>
            </p:txBody>
          </p:sp>
          <p:sp>
            <p:nvSpPr>
              <p:cNvPr id="119" name="Freeform 797"/>
              <p:cNvSpPr>
                <a:spLocks/>
              </p:cNvSpPr>
              <p:nvPr/>
            </p:nvSpPr>
            <p:spPr bwMode="auto">
              <a:xfrm>
                <a:off x="3256" y="1639"/>
                <a:ext cx="411" cy="650"/>
              </a:xfrm>
              <a:custGeom>
                <a:avLst/>
                <a:gdLst>
                  <a:gd name="T0" fmla="*/ 0 w 411"/>
                  <a:gd name="T1" fmla="*/ 0 h 650"/>
                  <a:gd name="T2" fmla="*/ 411 w 411"/>
                  <a:gd name="T3" fmla="*/ 237 h 650"/>
                  <a:gd name="T4" fmla="*/ 411 w 411"/>
                  <a:gd name="T5" fmla="*/ 650 h 650"/>
                  <a:gd name="T6" fmla="*/ 0 w 411"/>
                  <a:gd name="T7" fmla="*/ 414 h 650"/>
                  <a:gd name="T8" fmla="*/ 0 w 411"/>
                  <a:gd name="T9" fmla="*/ 0 h 650"/>
                  <a:gd name="T10" fmla="*/ 0 60000 65536"/>
                  <a:gd name="T11" fmla="*/ 0 60000 65536"/>
                  <a:gd name="T12" fmla="*/ 0 60000 65536"/>
                  <a:gd name="T13" fmla="*/ 0 60000 65536"/>
                  <a:gd name="T14" fmla="*/ 0 60000 65536"/>
                  <a:gd name="T15" fmla="*/ 0 w 411"/>
                  <a:gd name="T16" fmla="*/ 0 h 650"/>
                  <a:gd name="T17" fmla="*/ 411 w 411"/>
                  <a:gd name="T18" fmla="*/ 650 h 650"/>
                </a:gdLst>
                <a:ahLst/>
                <a:cxnLst>
                  <a:cxn ang="T10">
                    <a:pos x="T0" y="T1"/>
                  </a:cxn>
                  <a:cxn ang="T11">
                    <a:pos x="T2" y="T3"/>
                  </a:cxn>
                  <a:cxn ang="T12">
                    <a:pos x="T4" y="T5"/>
                  </a:cxn>
                  <a:cxn ang="T13">
                    <a:pos x="T6" y="T7"/>
                  </a:cxn>
                  <a:cxn ang="T14">
                    <a:pos x="T8" y="T9"/>
                  </a:cxn>
                </a:cxnLst>
                <a:rect l="T15" t="T16" r="T17" b="T18"/>
                <a:pathLst>
                  <a:path w="411" h="650">
                    <a:moveTo>
                      <a:pt x="0" y="0"/>
                    </a:moveTo>
                    <a:lnTo>
                      <a:pt x="411" y="237"/>
                    </a:lnTo>
                    <a:lnTo>
                      <a:pt x="411" y="650"/>
                    </a:lnTo>
                    <a:lnTo>
                      <a:pt x="0" y="414"/>
                    </a:lnTo>
                    <a:lnTo>
                      <a:pt x="0" y="0"/>
                    </a:lnTo>
                    <a:close/>
                  </a:path>
                </a:pathLst>
              </a:custGeom>
              <a:solidFill>
                <a:srgbClr val="CCCCCC"/>
              </a:solidFill>
              <a:ln w="9525">
                <a:noFill/>
                <a:round/>
                <a:headEnd/>
                <a:tailEnd/>
              </a:ln>
            </p:spPr>
            <p:txBody>
              <a:bodyPr/>
              <a:lstStyle/>
              <a:p>
                <a:pPr defTabSz="457086"/>
                <a:endParaRPr lang="en-US" sz="1799">
                  <a:solidFill>
                    <a:prstClr val="black"/>
                  </a:solidFill>
                </a:endParaRPr>
              </a:p>
            </p:txBody>
          </p:sp>
          <p:sp>
            <p:nvSpPr>
              <p:cNvPr id="120" name="Freeform 798"/>
              <p:cNvSpPr>
                <a:spLocks/>
              </p:cNvSpPr>
              <p:nvPr/>
            </p:nvSpPr>
            <p:spPr bwMode="auto">
              <a:xfrm>
                <a:off x="3284" y="1687"/>
                <a:ext cx="357" cy="560"/>
              </a:xfrm>
              <a:custGeom>
                <a:avLst/>
                <a:gdLst>
                  <a:gd name="T0" fmla="*/ 0 w 357"/>
                  <a:gd name="T1" fmla="*/ 0 h 560"/>
                  <a:gd name="T2" fmla="*/ 357 w 357"/>
                  <a:gd name="T3" fmla="*/ 205 h 560"/>
                  <a:gd name="T4" fmla="*/ 357 w 357"/>
                  <a:gd name="T5" fmla="*/ 560 h 560"/>
                  <a:gd name="T6" fmla="*/ 0 w 357"/>
                  <a:gd name="T7" fmla="*/ 354 h 560"/>
                  <a:gd name="T8" fmla="*/ 0 w 357"/>
                  <a:gd name="T9" fmla="*/ 0 h 560"/>
                  <a:gd name="T10" fmla="*/ 0 60000 65536"/>
                  <a:gd name="T11" fmla="*/ 0 60000 65536"/>
                  <a:gd name="T12" fmla="*/ 0 60000 65536"/>
                  <a:gd name="T13" fmla="*/ 0 60000 65536"/>
                  <a:gd name="T14" fmla="*/ 0 60000 65536"/>
                  <a:gd name="T15" fmla="*/ 0 w 357"/>
                  <a:gd name="T16" fmla="*/ 0 h 560"/>
                  <a:gd name="T17" fmla="*/ 357 w 357"/>
                  <a:gd name="T18" fmla="*/ 560 h 560"/>
                </a:gdLst>
                <a:ahLst/>
                <a:cxnLst>
                  <a:cxn ang="T10">
                    <a:pos x="T0" y="T1"/>
                  </a:cxn>
                  <a:cxn ang="T11">
                    <a:pos x="T2" y="T3"/>
                  </a:cxn>
                  <a:cxn ang="T12">
                    <a:pos x="T4" y="T5"/>
                  </a:cxn>
                  <a:cxn ang="T13">
                    <a:pos x="T6" y="T7"/>
                  </a:cxn>
                  <a:cxn ang="T14">
                    <a:pos x="T8" y="T9"/>
                  </a:cxn>
                </a:cxnLst>
                <a:rect l="T15" t="T16" r="T17" b="T18"/>
                <a:pathLst>
                  <a:path w="357" h="560">
                    <a:moveTo>
                      <a:pt x="0" y="0"/>
                    </a:moveTo>
                    <a:lnTo>
                      <a:pt x="357" y="205"/>
                    </a:lnTo>
                    <a:lnTo>
                      <a:pt x="357" y="560"/>
                    </a:lnTo>
                    <a:lnTo>
                      <a:pt x="0" y="354"/>
                    </a:lnTo>
                    <a:lnTo>
                      <a:pt x="0" y="0"/>
                    </a:lnTo>
                    <a:close/>
                  </a:path>
                </a:pathLst>
              </a:custGeom>
              <a:solidFill>
                <a:srgbClr val="81B1C4"/>
              </a:solidFill>
              <a:ln w="9525">
                <a:noFill/>
                <a:round/>
                <a:headEnd/>
                <a:tailEnd/>
              </a:ln>
            </p:spPr>
            <p:txBody>
              <a:bodyPr/>
              <a:lstStyle/>
              <a:p>
                <a:pPr defTabSz="457086"/>
                <a:endParaRPr lang="en-US" sz="1799">
                  <a:solidFill>
                    <a:prstClr val="black"/>
                  </a:solidFill>
                </a:endParaRPr>
              </a:p>
            </p:txBody>
          </p:sp>
          <p:sp>
            <p:nvSpPr>
              <p:cNvPr id="121" name="Freeform 799"/>
              <p:cNvSpPr>
                <a:spLocks/>
              </p:cNvSpPr>
              <p:nvPr/>
            </p:nvSpPr>
            <p:spPr bwMode="auto">
              <a:xfrm>
                <a:off x="3284" y="1687"/>
                <a:ext cx="357" cy="560"/>
              </a:xfrm>
              <a:custGeom>
                <a:avLst/>
                <a:gdLst>
                  <a:gd name="T0" fmla="*/ 5 w 357"/>
                  <a:gd name="T1" fmla="*/ 2 h 560"/>
                  <a:gd name="T2" fmla="*/ 5 w 357"/>
                  <a:gd name="T3" fmla="*/ 349 h 560"/>
                  <a:gd name="T4" fmla="*/ 357 w 357"/>
                  <a:gd name="T5" fmla="*/ 553 h 560"/>
                  <a:gd name="T6" fmla="*/ 357 w 357"/>
                  <a:gd name="T7" fmla="*/ 560 h 560"/>
                  <a:gd name="T8" fmla="*/ 0 w 357"/>
                  <a:gd name="T9" fmla="*/ 354 h 560"/>
                  <a:gd name="T10" fmla="*/ 0 w 357"/>
                  <a:gd name="T11" fmla="*/ 0 h 560"/>
                  <a:gd name="T12" fmla="*/ 5 w 357"/>
                  <a:gd name="T13" fmla="*/ 2 h 560"/>
                  <a:gd name="T14" fmla="*/ 0 60000 65536"/>
                  <a:gd name="T15" fmla="*/ 0 60000 65536"/>
                  <a:gd name="T16" fmla="*/ 0 60000 65536"/>
                  <a:gd name="T17" fmla="*/ 0 60000 65536"/>
                  <a:gd name="T18" fmla="*/ 0 60000 65536"/>
                  <a:gd name="T19" fmla="*/ 0 60000 65536"/>
                  <a:gd name="T20" fmla="*/ 0 60000 65536"/>
                  <a:gd name="T21" fmla="*/ 0 w 357"/>
                  <a:gd name="T22" fmla="*/ 0 h 560"/>
                  <a:gd name="T23" fmla="*/ 357 w 357"/>
                  <a:gd name="T24" fmla="*/ 560 h 5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7" h="560">
                    <a:moveTo>
                      <a:pt x="5" y="2"/>
                    </a:moveTo>
                    <a:lnTo>
                      <a:pt x="5" y="349"/>
                    </a:lnTo>
                    <a:lnTo>
                      <a:pt x="357" y="553"/>
                    </a:lnTo>
                    <a:lnTo>
                      <a:pt x="357" y="560"/>
                    </a:lnTo>
                    <a:lnTo>
                      <a:pt x="0" y="354"/>
                    </a:lnTo>
                    <a:lnTo>
                      <a:pt x="0" y="0"/>
                    </a:lnTo>
                    <a:lnTo>
                      <a:pt x="5" y="2"/>
                    </a:lnTo>
                    <a:close/>
                  </a:path>
                </a:pathLst>
              </a:custGeom>
              <a:solidFill>
                <a:srgbClr val="FFFFFF"/>
              </a:solidFill>
              <a:ln w="9525">
                <a:noFill/>
                <a:round/>
                <a:headEnd/>
                <a:tailEnd/>
              </a:ln>
            </p:spPr>
            <p:txBody>
              <a:bodyPr/>
              <a:lstStyle/>
              <a:p>
                <a:pPr defTabSz="457086"/>
                <a:endParaRPr lang="en-US" sz="1799">
                  <a:solidFill>
                    <a:prstClr val="black"/>
                  </a:solidFill>
                </a:endParaRPr>
              </a:p>
            </p:txBody>
          </p:sp>
          <p:sp>
            <p:nvSpPr>
              <p:cNvPr id="122" name="Line 800"/>
              <p:cNvSpPr>
                <a:spLocks noChangeShapeType="1"/>
              </p:cNvSpPr>
              <p:nvPr/>
            </p:nvSpPr>
            <p:spPr bwMode="auto">
              <a:xfrm>
                <a:off x="2925" y="2284"/>
                <a:ext cx="125" cy="74"/>
              </a:xfrm>
              <a:prstGeom prst="line">
                <a:avLst/>
              </a:prstGeom>
              <a:noFill/>
              <a:ln w="11113" cap="rnd">
                <a:solidFill>
                  <a:srgbClr val="000000"/>
                </a:solidFill>
                <a:round/>
                <a:headEnd/>
                <a:tailEnd/>
              </a:ln>
            </p:spPr>
            <p:txBody>
              <a:bodyPr/>
              <a:lstStyle/>
              <a:p>
                <a:pPr defTabSz="457086"/>
                <a:endParaRPr lang="en-US" sz="1799">
                  <a:solidFill>
                    <a:prstClr val="black"/>
                  </a:solidFill>
                </a:endParaRPr>
              </a:p>
            </p:txBody>
          </p:sp>
          <p:sp>
            <p:nvSpPr>
              <p:cNvPr id="123" name="Line 801"/>
              <p:cNvSpPr>
                <a:spLocks noChangeShapeType="1"/>
              </p:cNvSpPr>
              <p:nvPr/>
            </p:nvSpPr>
            <p:spPr bwMode="auto">
              <a:xfrm>
                <a:off x="3237" y="2114"/>
                <a:ext cx="326" cy="189"/>
              </a:xfrm>
              <a:prstGeom prst="line">
                <a:avLst/>
              </a:prstGeom>
              <a:noFill/>
              <a:ln w="7938" cap="rnd">
                <a:solidFill>
                  <a:srgbClr val="000000"/>
                </a:solidFill>
                <a:miter lim="800000"/>
                <a:headEnd/>
                <a:tailEnd/>
              </a:ln>
            </p:spPr>
            <p:txBody>
              <a:bodyPr/>
              <a:lstStyle/>
              <a:p>
                <a:pPr defTabSz="457086"/>
                <a:endParaRPr lang="en-US" sz="1799">
                  <a:solidFill>
                    <a:prstClr val="black"/>
                  </a:solidFill>
                </a:endParaRPr>
              </a:p>
            </p:txBody>
          </p:sp>
          <p:sp>
            <p:nvSpPr>
              <p:cNvPr id="124" name="Line 802"/>
              <p:cNvSpPr>
                <a:spLocks noChangeShapeType="1"/>
              </p:cNvSpPr>
              <p:nvPr/>
            </p:nvSpPr>
            <p:spPr bwMode="auto">
              <a:xfrm>
                <a:off x="3202" y="2136"/>
                <a:ext cx="326" cy="189"/>
              </a:xfrm>
              <a:prstGeom prst="line">
                <a:avLst/>
              </a:prstGeom>
              <a:noFill/>
              <a:ln w="7938" cap="rnd">
                <a:solidFill>
                  <a:srgbClr val="000000"/>
                </a:solidFill>
                <a:miter lim="800000"/>
                <a:headEnd/>
                <a:tailEnd/>
              </a:ln>
            </p:spPr>
            <p:txBody>
              <a:bodyPr/>
              <a:lstStyle/>
              <a:p>
                <a:pPr defTabSz="457086"/>
                <a:endParaRPr lang="en-US" sz="1799">
                  <a:solidFill>
                    <a:prstClr val="black"/>
                  </a:solidFill>
                </a:endParaRPr>
              </a:p>
            </p:txBody>
          </p:sp>
          <p:sp>
            <p:nvSpPr>
              <p:cNvPr id="125" name="Line 803"/>
              <p:cNvSpPr>
                <a:spLocks noChangeShapeType="1"/>
              </p:cNvSpPr>
              <p:nvPr/>
            </p:nvSpPr>
            <p:spPr bwMode="auto">
              <a:xfrm>
                <a:off x="3164" y="2157"/>
                <a:ext cx="326" cy="189"/>
              </a:xfrm>
              <a:prstGeom prst="line">
                <a:avLst/>
              </a:prstGeom>
              <a:noFill/>
              <a:ln w="7938" cap="rnd">
                <a:solidFill>
                  <a:srgbClr val="000000"/>
                </a:solidFill>
                <a:miter lim="800000"/>
                <a:headEnd/>
                <a:tailEnd/>
              </a:ln>
            </p:spPr>
            <p:txBody>
              <a:bodyPr/>
              <a:lstStyle/>
              <a:p>
                <a:pPr defTabSz="457086"/>
                <a:endParaRPr lang="en-US" sz="1799">
                  <a:solidFill>
                    <a:prstClr val="black"/>
                  </a:solidFill>
                </a:endParaRPr>
              </a:p>
            </p:txBody>
          </p:sp>
          <p:sp>
            <p:nvSpPr>
              <p:cNvPr id="126" name="Line 804"/>
              <p:cNvSpPr>
                <a:spLocks noChangeShapeType="1"/>
              </p:cNvSpPr>
              <p:nvPr/>
            </p:nvSpPr>
            <p:spPr bwMode="auto">
              <a:xfrm>
                <a:off x="3126" y="2178"/>
                <a:ext cx="328" cy="189"/>
              </a:xfrm>
              <a:prstGeom prst="line">
                <a:avLst/>
              </a:prstGeom>
              <a:noFill/>
              <a:ln w="7938" cap="rnd">
                <a:solidFill>
                  <a:srgbClr val="000000"/>
                </a:solidFill>
                <a:miter lim="800000"/>
                <a:headEnd/>
                <a:tailEnd/>
              </a:ln>
            </p:spPr>
            <p:txBody>
              <a:bodyPr/>
              <a:lstStyle/>
              <a:p>
                <a:pPr defTabSz="457086"/>
                <a:endParaRPr lang="en-US" sz="1799">
                  <a:solidFill>
                    <a:prstClr val="black"/>
                  </a:solidFill>
                </a:endParaRPr>
              </a:p>
            </p:txBody>
          </p:sp>
          <p:sp>
            <p:nvSpPr>
              <p:cNvPr id="127" name="Line 805"/>
              <p:cNvSpPr>
                <a:spLocks noChangeShapeType="1"/>
              </p:cNvSpPr>
              <p:nvPr/>
            </p:nvSpPr>
            <p:spPr bwMode="auto">
              <a:xfrm>
                <a:off x="3090" y="2199"/>
                <a:ext cx="327" cy="187"/>
              </a:xfrm>
              <a:prstGeom prst="line">
                <a:avLst/>
              </a:prstGeom>
              <a:noFill/>
              <a:ln w="7938" cap="rnd">
                <a:solidFill>
                  <a:srgbClr val="000000"/>
                </a:solidFill>
                <a:miter lim="800000"/>
                <a:headEnd/>
                <a:tailEnd/>
              </a:ln>
            </p:spPr>
            <p:txBody>
              <a:bodyPr/>
              <a:lstStyle/>
              <a:p>
                <a:pPr defTabSz="457086"/>
                <a:endParaRPr lang="en-US" sz="1799">
                  <a:solidFill>
                    <a:prstClr val="black"/>
                  </a:solidFill>
                </a:endParaRPr>
              </a:p>
            </p:txBody>
          </p:sp>
          <p:sp>
            <p:nvSpPr>
              <p:cNvPr id="128" name="Line 806"/>
              <p:cNvSpPr>
                <a:spLocks noChangeShapeType="1"/>
              </p:cNvSpPr>
              <p:nvPr/>
            </p:nvSpPr>
            <p:spPr bwMode="auto">
              <a:xfrm>
                <a:off x="3232" y="2117"/>
                <a:ext cx="326" cy="189"/>
              </a:xfrm>
              <a:prstGeom prst="line">
                <a:avLst/>
              </a:prstGeom>
              <a:noFill/>
              <a:ln w="3175" cap="rnd">
                <a:solidFill>
                  <a:srgbClr val="FFFFFF"/>
                </a:solidFill>
                <a:miter lim="800000"/>
                <a:headEnd/>
                <a:tailEnd/>
              </a:ln>
            </p:spPr>
            <p:txBody>
              <a:bodyPr/>
              <a:lstStyle/>
              <a:p>
                <a:pPr defTabSz="457086"/>
                <a:endParaRPr lang="en-US" sz="1799">
                  <a:solidFill>
                    <a:prstClr val="black"/>
                  </a:solidFill>
                </a:endParaRPr>
              </a:p>
            </p:txBody>
          </p:sp>
          <p:sp>
            <p:nvSpPr>
              <p:cNvPr id="129" name="Line 807"/>
              <p:cNvSpPr>
                <a:spLocks noChangeShapeType="1"/>
              </p:cNvSpPr>
              <p:nvPr/>
            </p:nvSpPr>
            <p:spPr bwMode="auto">
              <a:xfrm>
                <a:off x="3197" y="2138"/>
                <a:ext cx="326" cy="189"/>
              </a:xfrm>
              <a:prstGeom prst="line">
                <a:avLst/>
              </a:prstGeom>
              <a:noFill/>
              <a:ln w="3175" cap="rnd">
                <a:solidFill>
                  <a:srgbClr val="FFFFFF"/>
                </a:solidFill>
                <a:miter lim="800000"/>
                <a:headEnd/>
                <a:tailEnd/>
              </a:ln>
            </p:spPr>
            <p:txBody>
              <a:bodyPr/>
              <a:lstStyle/>
              <a:p>
                <a:pPr defTabSz="457086"/>
                <a:endParaRPr lang="en-US" sz="1799">
                  <a:solidFill>
                    <a:prstClr val="black"/>
                  </a:solidFill>
                </a:endParaRPr>
              </a:p>
            </p:txBody>
          </p:sp>
          <p:sp>
            <p:nvSpPr>
              <p:cNvPr id="130" name="Line 808"/>
              <p:cNvSpPr>
                <a:spLocks noChangeShapeType="1"/>
              </p:cNvSpPr>
              <p:nvPr/>
            </p:nvSpPr>
            <p:spPr bwMode="auto">
              <a:xfrm>
                <a:off x="3159" y="2159"/>
                <a:ext cx="326" cy="189"/>
              </a:xfrm>
              <a:prstGeom prst="line">
                <a:avLst/>
              </a:prstGeom>
              <a:noFill/>
              <a:ln w="3175" cap="rnd">
                <a:solidFill>
                  <a:srgbClr val="FFFFFF"/>
                </a:solidFill>
                <a:miter lim="800000"/>
                <a:headEnd/>
                <a:tailEnd/>
              </a:ln>
            </p:spPr>
            <p:txBody>
              <a:bodyPr/>
              <a:lstStyle/>
              <a:p>
                <a:pPr defTabSz="457086"/>
                <a:endParaRPr lang="en-US" sz="1799">
                  <a:solidFill>
                    <a:prstClr val="black"/>
                  </a:solidFill>
                </a:endParaRPr>
              </a:p>
            </p:txBody>
          </p:sp>
          <p:sp>
            <p:nvSpPr>
              <p:cNvPr id="131" name="Line 809"/>
              <p:cNvSpPr>
                <a:spLocks noChangeShapeType="1"/>
              </p:cNvSpPr>
              <p:nvPr/>
            </p:nvSpPr>
            <p:spPr bwMode="auto">
              <a:xfrm>
                <a:off x="3124" y="2180"/>
                <a:ext cx="326" cy="189"/>
              </a:xfrm>
              <a:prstGeom prst="line">
                <a:avLst/>
              </a:prstGeom>
              <a:noFill/>
              <a:ln w="3175" cap="rnd">
                <a:solidFill>
                  <a:srgbClr val="FFFFFF"/>
                </a:solidFill>
                <a:miter lim="800000"/>
                <a:headEnd/>
                <a:tailEnd/>
              </a:ln>
            </p:spPr>
            <p:txBody>
              <a:bodyPr/>
              <a:lstStyle/>
              <a:p>
                <a:pPr defTabSz="457086"/>
                <a:endParaRPr lang="en-US" sz="1799">
                  <a:solidFill>
                    <a:prstClr val="black"/>
                  </a:solidFill>
                </a:endParaRPr>
              </a:p>
            </p:txBody>
          </p:sp>
          <p:sp>
            <p:nvSpPr>
              <p:cNvPr id="132" name="Line 810"/>
              <p:cNvSpPr>
                <a:spLocks noChangeShapeType="1"/>
              </p:cNvSpPr>
              <p:nvPr/>
            </p:nvSpPr>
            <p:spPr bwMode="auto">
              <a:xfrm>
                <a:off x="3086" y="2202"/>
                <a:ext cx="326" cy="189"/>
              </a:xfrm>
              <a:prstGeom prst="line">
                <a:avLst/>
              </a:prstGeom>
              <a:noFill/>
              <a:ln w="3175" cap="rnd">
                <a:solidFill>
                  <a:srgbClr val="FFFFFF"/>
                </a:solidFill>
                <a:miter lim="800000"/>
                <a:headEnd/>
                <a:tailEnd/>
              </a:ln>
            </p:spPr>
            <p:txBody>
              <a:bodyPr/>
              <a:lstStyle/>
              <a:p>
                <a:pPr defTabSz="457086"/>
                <a:endParaRPr lang="en-US" sz="1799">
                  <a:solidFill>
                    <a:prstClr val="black"/>
                  </a:solidFill>
                </a:endParaRPr>
              </a:p>
            </p:txBody>
          </p:sp>
          <p:sp>
            <p:nvSpPr>
              <p:cNvPr id="133" name="Freeform 811"/>
              <p:cNvSpPr>
                <a:spLocks/>
              </p:cNvSpPr>
              <p:nvPr/>
            </p:nvSpPr>
            <p:spPr bwMode="auto">
              <a:xfrm>
                <a:off x="3086" y="2296"/>
                <a:ext cx="149" cy="85"/>
              </a:xfrm>
              <a:custGeom>
                <a:avLst/>
                <a:gdLst>
                  <a:gd name="T0" fmla="*/ 23589 w 63"/>
                  <a:gd name="T1" fmla="*/ 10571 h 36"/>
                  <a:gd name="T2" fmla="*/ 23589 w 63"/>
                  <a:gd name="T3" fmla="*/ 5714 h 36"/>
                  <a:gd name="T4" fmla="*/ 15768 w 63"/>
                  <a:gd name="T5" fmla="*/ 1237 h 36"/>
                  <a:gd name="T6" fmla="*/ 7036 w 63"/>
                  <a:gd name="T7" fmla="*/ 1237 h 36"/>
                  <a:gd name="T8" fmla="*/ 2434 w 63"/>
                  <a:gd name="T9" fmla="*/ 3674 h 36"/>
                  <a:gd name="T10" fmla="*/ 2434 w 63"/>
                  <a:gd name="T11" fmla="*/ 8675 h 36"/>
                  <a:gd name="T12" fmla="*/ 10662 w 63"/>
                  <a:gd name="T13" fmla="*/ 13151 h 36"/>
                  <a:gd name="T14" fmla="*/ 19091 w 63"/>
                  <a:gd name="T15" fmla="*/ 13151 h 36"/>
                  <a:gd name="T16" fmla="*/ 23589 w 63"/>
                  <a:gd name="T17" fmla="*/ 10571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3"/>
                  <a:gd name="T28" fmla="*/ 0 h 36"/>
                  <a:gd name="T29" fmla="*/ 63 w 63"/>
                  <a:gd name="T30" fmla="*/ 36 h 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3" h="36">
                    <a:moveTo>
                      <a:pt x="57" y="26"/>
                    </a:moveTo>
                    <a:cubicBezTo>
                      <a:pt x="63" y="23"/>
                      <a:pt x="63" y="17"/>
                      <a:pt x="57" y="14"/>
                    </a:cubicBezTo>
                    <a:cubicBezTo>
                      <a:pt x="38" y="3"/>
                      <a:pt x="38" y="3"/>
                      <a:pt x="38" y="3"/>
                    </a:cubicBezTo>
                    <a:cubicBezTo>
                      <a:pt x="32" y="0"/>
                      <a:pt x="23" y="0"/>
                      <a:pt x="17" y="3"/>
                    </a:cubicBezTo>
                    <a:cubicBezTo>
                      <a:pt x="6" y="9"/>
                      <a:pt x="6" y="9"/>
                      <a:pt x="6" y="9"/>
                    </a:cubicBezTo>
                    <a:cubicBezTo>
                      <a:pt x="0" y="12"/>
                      <a:pt x="0" y="18"/>
                      <a:pt x="6" y="21"/>
                    </a:cubicBezTo>
                    <a:cubicBezTo>
                      <a:pt x="26" y="32"/>
                      <a:pt x="26" y="32"/>
                      <a:pt x="26" y="32"/>
                    </a:cubicBezTo>
                    <a:cubicBezTo>
                      <a:pt x="31" y="36"/>
                      <a:pt x="41" y="36"/>
                      <a:pt x="46" y="32"/>
                    </a:cubicBezTo>
                    <a:lnTo>
                      <a:pt x="57" y="26"/>
                    </a:lnTo>
                    <a:close/>
                  </a:path>
                </a:pathLst>
              </a:custGeom>
              <a:solidFill>
                <a:srgbClr val="7F7F7F"/>
              </a:solidFill>
              <a:ln w="9525">
                <a:noFill/>
                <a:round/>
                <a:headEnd/>
                <a:tailEnd/>
              </a:ln>
            </p:spPr>
            <p:txBody>
              <a:bodyPr/>
              <a:lstStyle/>
              <a:p>
                <a:pPr defTabSz="457086"/>
                <a:endParaRPr lang="en-US" sz="1799">
                  <a:solidFill>
                    <a:prstClr val="black"/>
                  </a:solidFill>
                </a:endParaRPr>
              </a:p>
            </p:txBody>
          </p:sp>
          <p:sp>
            <p:nvSpPr>
              <p:cNvPr id="134" name="Freeform 812"/>
              <p:cNvSpPr>
                <a:spLocks/>
              </p:cNvSpPr>
              <p:nvPr/>
            </p:nvSpPr>
            <p:spPr bwMode="auto">
              <a:xfrm>
                <a:off x="3088" y="2296"/>
                <a:ext cx="144" cy="50"/>
              </a:xfrm>
              <a:custGeom>
                <a:avLst/>
                <a:gdLst>
                  <a:gd name="T0" fmla="*/ 22894 w 61"/>
                  <a:gd name="T1" fmla="*/ 6881 h 21"/>
                  <a:gd name="T2" fmla="*/ 15035 w 61"/>
                  <a:gd name="T3" fmla="*/ 2212 h 21"/>
                  <a:gd name="T4" fmla="*/ 6577 w 61"/>
                  <a:gd name="T5" fmla="*/ 2212 h 21"/>
                  <a:gd name="T6" fmla="*/ 2051 w 61"/>
                  <a:gd name="T7" fmla="*/ 4750 h 21"/>
                  <a:gd name="T8" fmla="*/ 368 w 61"/>
                  <a:gd name="T9" fmla="*/ 6881 h 21"/>
                  <a:gd name="T10" fmla="*/ 2051 w 61"/>
                  <a:gd name="T11" fmla="*/ 3821 h 21"/>
                  <a:gd name="T12" fmla="*/ 6577 w 61"/>
                  <a:gd name="T13" fmla="*/ 1281 h 21"/>
                  <a:gd name="T14" fmla="*/ 15035 w 61"/>
                  <a:gd name="T15" fmla="*/ 1281 h 21"/>
                  <a:gd name="T16" fmla="*/ 22894 w 61"/>
                  <a:gd name="T17" fmla="*/ 6048 h 21"/>
                  <a:gd name="T18" fmla="*/ 24943 w 61"/>
                  <a:gd name="T19" fmla="*/ 9098 h 21"/>
                  <a:gd name="T20" fmla="*/ 22894 w 61"/>
                  <a:gd name="T21" fmla="*/ 6881 h 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1"/>
                  <a:gd name="T34" fmla="*/ 0 h 21"/>
                  <a:gd name="T35" fmla="*/ 61 w 61"/>
                  <a:gd name="T36" fmla="*/ 21 h 2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1" h="21">
                    <a:moveTo>
                      <a:pt x="56" y="16"/>
                    </a:moveTo>
                    <a:cubicBezTo>
                      <a:pt x="37" y="5"/>
                      <a:pt x="37" y="5"/>
                      <a:pt x="37" y="5"/>
                    </a:cubicBezTo>
                    <a:cubicBezTo>
                      <a:pt x="31" y="1"/>
                      <a:pt x="22" y="1"/>
                      <a:pt x="16" y="5"/>
                    </a:cubicBezTo>
                    <a:cubicBezTo>
                      <a:pt x="5" y="11"/>
                      <a:pt x="5" y="11"/>
                      <a:pt x="5" y="11"/>
                    </a:cubicBezTo>
                    <a:cubicBezTo>
                      <a:pt x="3" y="12"/>
                      <a:pt x="1" y="14"/>
                      <a:pt x="1" y="16"/>
                    </a:cubicBezTo>
                    <a:cubicBezTo>
                      <a:pt x="0" y="14"/>
                      <a:pt x="2" y="11"/>
                      <a:pt x="5" y="9"/>
                    </a:cubicBezTo>
                    <a:cubicBezTo>
                      <a:pt x="16" y="3"/>
                      <a:pt x="16" y="3"/>
                      <a:pt x="16" y="3"/>
                    </a:cubicBezTo>
                    <a:cubicBezTo>
                      <a:pt x="22" y="0"/>
                      <a:pt x="31" y="0"/>
                      <a:pt x="37" y="3"/>
                    </a:cubicBezTo>
                    <a:cubicBezTo>
                      <a:pt x="56" y="14"/>
                      <a:pt x="56" y="14"/>
                      <a:pt x="56" y="14"/>
                    </a:cubicBezTo>
                    <a:cubicBezTo>
                      <a:pt x="60" y="16"/>
                      <a:pt x="61" y="19"/>
                      <a:pt x="61" y="21"/>
                    </a:cubicBezTo>
                    <a:cubicBezTo>
                      <a:pt x="60" y="19"/>
                      <a:pt x="59" y="17"/>
                      <a:pt x="56" y="16"/>
                    </a:cubicBezTo>
                    <a:close/>
                  </a:path>
                </a:pathLst>
              </a:custGeom>
              <a:solidFill>
                <a:srgbClr val="000000"/>
              </a:solidFill>
              <a:ln w="9525">
                <a:noFill/>
                <a:round/>
                <a:headEnd/>
                <a:tailEnd/>
              </a:ln>
            </p:spPr>
            <p:txBody>
              <a:bodyPr/>
              <a:lstStyle/>
              <a:p>
                <a:pPr defTabSz="457086"/>
                <a:endParaRPr lang="en-US" sz="1799">
                  <a:solidFill>
                    <a:prstClr val="black"/>
                  </a:solidFill>
                </a:endParaRPr>
              </a:p>
            </p:txBody>
          </p:sp>
          <p:sp>
            <p:nvSpPr>
              <p:cNvPr id="135" name="Line 813"/>
              <p:cNvSpPr>
                <a:spLocks noChangeShapeType="1"/>
              </p:cNvSpPr>
              <p:nvPr/>
            </p:nvSpPr>
            <p:spPr bwMode="auto">
              <a:xfrm>
                <a:off x="3256" y="2053"/>
                <a:ext cx="411" cy="236"/>
              </a:xfrm>
              <a:prstGeom prst="line">
                <a:avLst/>
              </a:prstGeom>
              <a:noFill/>
              <a:ln w="7938" cap="rnd">
                <a:solidFill>
                  <a:srgbClr val="333333"/>
                </a:solidFill>
                <a:round/>
                <a:headEnd/>
                <a:tailEnd/>
              </a:ln>
            </p:spPr>
            <p:txBody>
              <a:bodyPr/>
              <a:lstStyle/>
              <a:p>
                <a:pPr defTabSz="457086"/>
                <a:endParaRPr lang="en-US" sz="1799">
                  <a:solidFill>
                    <a:prstClr val="black"/>
                  </a:solidFill>
                </a:endParaRPr>
              </a:p>
            </p:txBody>
          </p:sp>
          <p:sp>
            <p:nvSpPr>
              <p:cNvPr id="136" name="Freeform 814"/>
              <p:cNvSpPr>
                <a:spLocks/>
              </p:cNvSpPr>
              <p:nvPr/>
            </p:nvSpPr>
            <p:spPr bwMode="auto">
              <a:xfrm>
                <a:off x="3256" y="1630"/>
                <a:ext cx="425" cy="246"/>
              </a:xfrm>
              <a:custGeom>
                <a:avLst/>
                <a:gdLst>
                  <a:gd name="T0" fmla="*/ 4845 w 180"/>
                  <a:gd name="T1" fmla="*/ 1258 h 104"/>
                  <a:gd name="T2" fmla="*/ 73593 w 180"/>
                  <a:gd name="T3" fmla="*/ 41543 h 104"/>
                  <a:gd name="T4" fmla="*/ 71173 w 180"/>
                  <a:gd name="T5" fmla="*/ 43104 h 104"/>
                  <a:gd name="T6" fmla="*/ 0 w 180"/>
                  <a:gd name="T7" fmla="*/ 1561 h 104"/>
                  <a:gd name="T8" fmla="*/ 4845 w 180"/>
                  <a:gd name="T9" fmla="*/ 1258 h 104"/>
                  <a:gd name="T10" fmla="*/ 0 60000 65536"/>
                  <a:gd name="T11" fmla="*/ 0 60000 65536"/>
                  <a:gd name="T12" fmla="*/ 0 60000 65536"/>
                  <a:gd name="T13" fmla="*/ 0 60000 65536"/>
                  <a:gd name="T14" fmla="*/ 0 60000 65536"/>
                  <a:gd name="T15" fmla="*/ 0 w 180"/>
                  <a:gd name="T16" fmla="*/ 0 h 104"/>
                  <a:gd name="T17" fmla="*/ 180 w 180"/>
                  <a:gd name="T18" fmla="*/ 104 h 104"/>
                </a:gdLst>
                <a:ahLst/>
                <a:cxnLst>
                  <a:cxn ang="T10">
                    <a:pos x="T0" y="T1"/>
                  </a:cxn>
                  <a:cxn ang="T11">
                    <a:pos x="T2" y="T3"/>
                  </a:cxn>
                  <a:cxn ang="T12">
                    <a:pos x="T4" y="T5"/>
                  </a:cxn>
                  <a:cxn ang="T13">
                    <a:pos x="T6" y="T7"/>
                  </a:cxn>
                  <a:cxn ang="T14">
                    <a:pos x="T8" y="T9"/>
                  </a:cxn>
                </a:cxnLst>
                <a:rect l="T15" t="T16" r="T17" b="T18"/>
                <a:pathLst>
                  <a:path w="180" h="104">
                    <a:moveTo>
                      <a:pt x="12" y="3"/>
                    </a:moveTo>
                    <a:cubicBezTo>
                      <a:pt x="180" y="100"/>
                      <a:pt x="180" y="100"/>
                      <a:pt x="180" y="100"/>
                    </a:cubicBezTo>
                    <a:cubicBezTo>
                      <a:pt x="174" y="104"/>
                      <a:pt x="174" y="104"/>
                      <a:pt x="174" y="104"/>
                    </a:cubicBezTo>
                    <a:cubicBezTo>
                      <a:pt x="0" y="4"/>
                      <a:pt x="0" y="4"/>
                      <a:pt x="0" y="4"/>
                    </a:cubicBezTo>
                    <a:cubicBezTo>
                      <a:pt x="0" y="4"/>
                      <a:pt x="7" y="0"/>
                      <a:pt x="12" y="3"/>
                    </a:cubicBezTo>
                    <a:close/>
                  </a:path>
                </a:pathLst>
              </a:custGeom>
              <a:solidFill>
                <a:srgbClr val="E3E3E3"/>
              </a:solidFill>
              <a:ln w="9525">
                <a:noFill/>
                <a:round/>
                <a:headEnd/>
                <a:tailEnd/>
              </a:ln>
            </p:spPr>
            <p:txBody>
              <a:bodyPr/>
              <a:lstStyle/>
              <a:p>
                <a:pPr defTabSz="457086"/>
                <a:endParaRPr lang="en-US" sz="1799">
                  <a:solidFill>
                    <a:prstClr val="black"/>
                  </a:solidFill>
                </a:endParaRPr>
              </a:p>
            </p:txBody>
          </p:sp>
          <p:sp>
            <p:nvSpPr>
              <p:cNvPr id="137" name="Freeform 815"/>
              <p:cNvSpPr>
                <a:spLocks/>
              </p:cNvSpPr>
              <p:nvPr/>
            </p:nvSpPr>
            <p:spPr bwMode="auto">
              <a:xfrm>
                <a:off x="3627" y="2315"/>
                <a:ext cx="14" cy="21"/>
              </a:xfrm>
              <a:custGeom>
                <a:avLst/>
                <a:gdLst>
                  <a:gd name="T0" fmla="*/ 0 w 6"/>
                  <a:gd name="T1" fmla="*/ 2287 h 9"/>
                  <a:gd name="T2" fmla="*/ 1094 w 6"/>
                  <a:gd name="T3" fmla="*/ 3050 h 9"/>
                  <a:gd name="T4" fmla="*/ 2287 w 6"/>
                  <a:gd name="T5" fmla="*/ 1094 h 9"/>
                  <a:gd name="T6" fmla="*/ 1094 w 6"/>
                  <a:gd name="T7" fmla="*/ 355 h 9"/>
                  <a:gd name="T8" fmla="*/ 0 w 6"/>
                  <a:gd name="T9" fmla="*/ 2287 h 9"/>
                  <a:gd name="T10" fmla="*/ 0 60000 65536"/>
                  <a:gd name="T11" fmla="*/ 0 60000 65536"/>
                  <a:gd name="T12" fmla="*/ 0 60000 65536"/>
                  <a:gd name="T13" fmla="*/ 0 60000 65536"/>
                  <a:gd name="T14" fmla="*/ 0 60000 65536"/>
                  <a:gd name="T15" fmla="*/ 0 w 6"/>
                  <a:gd name="T16" fmla="*/ 0 h 9"/>
                  <a:gd name="T17" fmla="*/ 6 w 6"/>
                  <a:gd name="T18" fmla="*/ 9 h 9"/>
                </a:gdLst>
                <a:ahLst/>
                <a:cxnLst>
                  <a:cxn ang="T10">
                    <a:pos x="T0" y="T1"/>
                  </a:cxn>
                  <a:cxn ang="T11">
                    <a:pos x="T2" y="T3"/>
                  </a:cxn>
                  <a:cxn ang="T12">
                    <a:pos x="T4" y="T5"/>
                  </a:cxn>
                  <a:cxn ang="T13">
                    <a:pos x="T6" y="T7"/>
                  </a:cxn>
                  <a:cxn ang="T14">
                    <a:pos x="T8" y="T9"/>
                  </a:cxn>
                </a:cxnLst>
                <a:rect l="T15" t="T16" r="T17" b="T18"/>
                <a:pathLst>
                  <a:path w="6" h="9">
                    <a:moveTo>
                      <a:pt x="0" y="6"/>
                    </a:moveTo>
                    <a:cubicBezTo>
                      <a:pt x="0" y="9"/>
                      <a:pt x="1" y="9"/>
                      <a:pt x="3" y="8"/>
                    </a:cubicBezTo>
                    <a:cubicBezTo>
                      <a:pt x="5" y="7"/>
                      <a:pt x="6" y="5"/>
                      <a:pt x="6" y="3"/>
                    </a:cubicBezTo>
                    <a:cubicBezTo>
                      <a:pt x="6" y="0"/>
                      <a:pt x="5" y="0"/>
                      <a:pt x="3" y="1"/>
                    </a:cubicBezTo>
                    <a:cubicBezTo>
                      <a:pt x="1" y="2"/>
                      <a:pt x="0" y="4"/>
                      <a:pt x="0" y="6"/>
                    </a:cubicBezTo>
                    <a:close/>
                  </a:path>
                </a:pathLst>
              </a:custGeom>
              <a:solidFill>
                <a:srgbClr val="000000"/>
              </a:solidFill>
              <a:ln w="9525">
                <a:noFill/>
                <a:round/>
                <a:headEnd/>
                <a:tailEnd/>
              </a:ln>
            </p:spPr>
            <p:txBody>
              <a:bodyPr/>
              <a:lstStyle/>
              <a:p>
                <a:pPr defTabSz="457086"/>
                <a:endParaRPr lang="en-US" sz="1799">
                  <a:solidFill>
                    <a:prstClr val="black"/>
                  </a:solidFill>
                </a:endParaRPr>
              </a:p>
            </p:txBody>
          </p:sp>
          <p:sp>
            <p:nvSpPr>
              <p:cNvPr id="138" name="Freeform 816"/>
              <p:cNvSpPr>
                <a:spLocks/>
              </p:cNvSpPr>
              <p:nvPr/>
            </p:nvSpPr>
            <p:spPr bwMode="auto">
              <a:xfrm>
                <a:off x="3603" y="2327"/>
                <a:ext cx="14" cy="24"/>
              </a:xfrm>
              <a:custGeom>
                <a:avLst/>
                <a:gdLst>
                  <a:gd name="T0" fmla="*/ 0 w 6"/>
                  <a:gd name="T1" fmla="*/ 3250 h 10"/>
                  <a:gd name="T2" fmla="*/ 1094 w 6"/>
                  <a:gd name="T3" fmla="*/ 4217 h 10"/>
                  <a:gd name="T4" fmla="*/ 2287 w 6"/>
                  <a:gd name="T5" fmla="*/ 1354 h 10"/>
                  <a:gd name="T6" fmla="*/ 1094 w 6"/>
                  <a:gd name="T7" fmla="*/ 403 h 10"/>
                  <a:gd name="T8" fmla="*/ 0 w 6"/>
                  <a:gd name="T9" fmla="*/ 3250 h 10"/>
                  <a:gd name="T10" fmla="*/ 0 60000 65536"/>
                  <a:gd name="T11" fmla="*/ 0 60000 65536"/>
                  <a:gd name="T12" fmla="*/ 0 60000 65536"/>
                  <a:gd name="T13" fmla="*/ 0 60000 65536"/>
                  <a:gd name="T14" fmla="*/ 0 60000 65536"/>
                  <a:gd name="T15" fmla="*/ 0 w 6"/>
                  <a:gd name="T16" fmla="*/ 0 h 10"/>
                  <a:gd name="T17" fmla="*/ 6 w 6"/>
                  <a:gd name="T18" fmla="*/ 10 h 10"/>
                </a:gdLst>
                <a:ahLst/>
                <a:cxnLst>
                  <a:cxn ang="T10">
                    <a:pos x="T0" y="T1"/>
                  </a:cxn>
                  <a:cxn ang="T11">
                    <a:pos x="T2" y="T3"/>
                  </a:cxn>
                  <a:cxn ang="T12">
                    <a:pos x="T4" y="T5"/>
                  </a:cxn>
                  <a:cxn ang="T13">
                    <a:pos x="T6" y="T7"/>
                  </a:cxn>
                  <a:cxn ang="T14">
                    <a:pos x="T8" y="T9"/>
                  </a:cxn>
                </a:cxnLst>
                <a:rect l="T15" t="T16" r="T17" b="T18"/>
                <a:pathLst>
                  <a:path w="6" h="10">
                    <a:moveTo>
                      <a:pt x="0" y="7"/>
                    </a:moveTo>
                    <a:cubicBezTo>
                      <a:pt x="0" y="9"/>
                      <a:pt x="1" y="10"/>
                      <a:pt x="3" y="9"/>
                    </a:cubicBezTo>
                    <a:cubicBezTo>
                      <a:pt x="5" y="8"/>
                      <a:pt x="6" y="5"/>
                      <a:pt x="6" y="3"/>
                    </a:cubicBezTo>
                    <a:cubicBezTo>
                      <a:pt x="6" y="1"/>
                      <a:pt x="5" y="0"/>
                      <a:pt x="3" y="1"/>
                    </a:cubicBezTo>
                    <a:cubicBezTo>
                      <a:pt x="1" y="2"/>
                      <a:pt x="0" y="5"/>
                      <a:pt x="0" y="7"/>
                    </a:cubicBezTo>
                    <a:close/>
                  </a:path>
                </a:pathLst>
              </a:custGeom>
              <a:solidFill>
                <a:srgbClr val="000000"/>
              </a:solidFill>
              <a:ln w="9525">
                <a:noFill/>
                <a:round/>
                <a:headEnd/>
                <a:tailEnd/>
              </a:ln>
            </p:spPr>
            <p:txBody>
              <a:bodyPr/>
              <a:lstStyle/>
              <a:p>
                <a:pPr defTabSz="457086"/>
                <a:endParaRPr lang="en-US" sz="1799">
                  <a:solidFill>
                    <a:prstClr val="black"/>
                  </a:solidFill>
                </a:endParaRPr>
              </a:p>
            </p:txBody>
          </p:sp>
          <p:sp>
            <p:nvSpPr>
              <p:cNvPr id="139" name="Freeform 817"/>
              <p:cNvSpPr>
                <a:spLocks/>
              </p:cNvSpPr>
              <p:nvPr/>
            </p:nvSpPr>
            <p:spPr bwMode="auto">
              <a:xfrm>
                <a:off x="3580" y="2341"/>
                <a:ext cx="16" cy="24"/>
              </a:xfrm>
              <a:custGeom>
                <a:avLst/>
                <a:gdLst>
                  <a:gd name="T0" fmla="*/ 0 w 7"/>
                  <a:gd name="T1" fmla="*/ 3250 h 10"/>
                  <a:gd name="T2" fmla="*/ 1013 w 7"/>
                  <a:gd name="T3" fmla="*/ 4217 h 10"/>
                  <a:gd name="T4" fmla="*/ 2315 w 7"/>
                  <a:gd name="T5" fmla="*/ 1354 h 10"/>
                  <a:gd name="T6" fmla="*/ 1013 w 7"/>
                  <a:gd name="T7" fmla="*/ 403 h 10"/>
                  <a:gd name="T8" fmla="*/ 0 w 7"/>
                  <a:gd name="T9" fmla="*/ 3250 h 10"/>
                  <a:gd name="T10" fmla="*/ 0 60000 65536"/>
                  <a:gd name="T11" fmla="*/ 0 60000 65536"/>
                  <a:gd name="T12" fmla="*/ 0 60000 65536"/>
                  <a:gd name="T13" fmla="*/ 0 60000 65536"/>
                  <a:gd name="T14" fmla="*/ 0 60000 65536"/>
                  <a:gd name="T15" fmla="*/ 0 w 7"/>
                  <a:gd name="T16" fmla="*/ 0 h 10"/>
                  <a:gd name="T17" fmla="*/ 7 w 7"/>
                  <a:gd name="T18" fmla="*/ 10 h 10"/>
                </a:gdLst>
                <a:ahLst/>
                <a:cxnLst>
                  <a:cxn ang="T10">
                    <a:pos x="T0" y="T1"/>
                  </a:cxn>
                  <a:cxn ang="T11">
                    <a:pos x="T2" y="T3"/>
                  </a:cxn>
                  <a:cxn ang="T12">
                    <a:pos x="T4" y="T5"/>
                  </a:cxn>
                  <a:cxn ang="T13">
                    <a:pos x="T6" y="T7"/>
                  </a:cxn>
                  <a:cxn ang="T14">
                    <a:pos x="T8" y="T9"/>
                  </a:cxn>
                </a:cxnLst>
                <a:rect l="T15" t="T16" r="T17" b="T18"/>
                <a:pathLst>
                  <a:path w="7" h="10">
                    <a:moveTo>
                      <a:pt x="0" y="7"/>
                    </a:moveTo>
                    <a:cubicBezTo>
                      <a:pt x="0" y="9"/>
                      <a:pt x="2" y="10"/>
                      <a:pt x="3" y="9"/>
                    </a:cubicBezTo>
                    <a:cubicBezTo>
                      <a:pt x="5" y="8"/>
                      <a:pt x="7" y="5"/>
                      <a:pt x="7" y="3"/>
                    </a:cubicBezTo>
                    <a:cubicBezTo>
                      <a:pt x="7" y="1"/>
                      <a:pt x="5" y="0"/>
                      <a:pt x="3" y="1"/>
                    </a:cubicBezTo>
                    <a:cubicBezTo>
                      <a:pt x="2" y="2"/>
                      <a:pt x="0" y="5"/>
                      <a:pt x="0" y="7"/>
                    </a:cubicBezTo>
                    <a:close/>
                  </a:path>
                </a:pathLst>
              </a:custGeom>
              <a:solidFill>
                <a:srgbClr val="000000"/>
              </a:solidFill>
              <a:ln w="9525">
                <a:noFill/>
                <a:round/>
                <a:headEnd/>
                <a:tailEnd/>
              </a:ln>
            </p:spPr>
            <p:txBody>
              <a:bodyPr/>
              <a:lstStyle/>
              <a:p>
                <a:pPr defTabSz="457086"/>
                <a:endParaRPr lang="en-US" sz="1799">
                  <a:solidFill>
                    <a:prstClr val="black"/>
                  </a:solidFill>
                </a:endParaRPr>
              </a:p>
            </p:txBody>
          </p:sp>
        </p:grpSp>
        <p:grpSp>
          <p:nvGrpSpPr>
            <p:cNvPr id="16" name="Group 818"/>
            <p:cNvGrpSpPr>
              <a:grpSpLocks noChangeAspect="1"/>
            </p:cNvGrpSpPr>
            <p:nvPr/>
          </p:nvGrpSpPr>
          <p:grpSpPr bwMode="auto">
            <a:xfrm>
              <a:off x="432" y="3210"/>
              <a:ext cx="351" cy="575"/>
              <a:chOff x="4571" y="1752"/>
              <a:chExt cx="496" cy="812"/>
            </a:xfrm>
          </p:grpSpPr>
          <p:sp>
            <p:nvSpPr>
              <p:cNvPr id="104" name="AutoShape 819"/>
              <p:cNvSpPr>
                <a:spLocks noChangeAspect="1" noChangeArrowheads="1" noTextEdit="1"/>
              </p:cNvSpPr>
              <p:nvPr/>
            </p:nvSpPr>
            <p:spPr bwMode="auto">
              <a:xfrm>
                <a:off x="4571" y="1761"/>
                <a:ext cx="496" cy="801"/>
              </a:xfrm>
              <a:prstGeom prst="rect">
                <a:avLst/>
              </a:prstGeom>
              <a:noFill/>
              <a:ln w="9525">
                <a:noFill/>
                <a:miter lim="800000"/>
                <a:headEnd/>
                <a:tailEnd/>
              </a:ln>
            </p:spPr>
            <p:txBody>
              <a:bodyPr/>
              <a:lstStyle/>
              <a:p>
                <a:pPr defTabSz="457086"/>
                <a:endParaRPr lang="en-US" sz="1799">
                  <a:solidFill>
                    <a:prstClr val="black"/>
                  </a:solidFill>
                </a:endParaRPr>
              </a:p>
            </p:txBody>
          </p:sp>
          <p:sp>
            <p:nvSpPr>
              <p:cNvPr id="105" name="Freeform 820"/>
              <p:cNvSpPr>
                <a:spLocks noEditPoints="1"/>
              </p:cNvSpPr>
              <p:nvPr/>
            </p:nvSpPr>
            <p:spPr bwMode="auto">
              <a:xfrm>
                <a:off x="4573" y="1752"/>
                <a:ext cx="494" cy="812"/>
              </a:xfrm>
              <a:custGeom>
                <a:avLst/>
                <a:gdLst>
                  <a:gd name="T0" fmla="*/ 63449 w 209"/>
                  <a:gd name="T1" fmla="*/ 60015 h 344"/>
                  <a:gd name="T2" fmla="*/ 47448 w 209"/>
                  <a:gd name="T3" fmla="*/ 4473 h 344"/>
                  <a:gd name="T4" fmla="*/ 23001 w 209"/>
                  <a:gd name="T5" fmla="*/ 6574 h 344"/>
                  <a:gd name="T6" fmla="*/ 23001 w 209"/>
                  <a:gd name="T7" fmla="*/ 6574 h 344"/>
                  <a:gd name="T8" fmla="*/ 23918 w 209"/>
                  <a:gd name="T9" fmla="*/ 9010 h 344"/>
                  <a:gd name="T10" fmla="*/ 22660 w 209"/>
                  <a:gd name="T11" fmla="*/ 8129 h 344"/>
                  <a:gd name="T12" fmla="*/ 15699 w 209"/>
                  <a:gd name="T13" fmla="*/ 22505 h 344"/>
                  <a:gd name="T14" fmla="*/ 25974 w 209"/>
                  <a:gd name="T15" fmla="*/ 49449 h 344"/>
                  <a:gd name="T16" fmla="*/ 21100 w 209"/>
                  <a:gd name="T17" fmla="*/ 50703 h 344"/>
                  <a:gd name="T18" fmla="*/ 15699 w 209"/>
                  <a:gd name="T19" fmla="*/ 55171 h 344"/>
                  <a:gd name="T20" fmla="*/ 15201 w 209"/>
                  <a:gd name="T21" fmla="*/ 56727 h 344"/>
                  <a:gd name="T22" fmla="*/ 13955 w 209"/>
                  <a:gd name="T23" fmla="*/ 56436 h 344"/>
                  <a:gd name="T24" fmla="*/ 0 w 209"/>
                  <a:gd name="T25" fmla="*/ 95117 h 344"/>
                  <a:gd name="T26" fmla="*/ 77371 w 209"/>
                  <a:gd name="T27" fmla="*/ 140108 h 344"/>
                  <a:gd name="T28" fmla="*/ 85266 w 209"/>
                  <a:gd name="T29" fmla="*/ 136281 h 344"/>
                  <a:gd name="T30" fmla="*/ 57403 w 209"/>
                  <a:gd name="T31" fmla="*/ 61563 h 344"/>
                  <a:gd name="T32" fmla="*/ 57403 w 209"/>
                  <a:gd name="T33" fmla="*/ 63301 h 344"/>
                  <a:gd name="T34" fmla="*/ 77371 w 209"/>
                  <a:gd name="T35" fmla="*/ 138059 h 344"/>
                  <a:gd name="T36" fmla="*/ 1558 w 209"/>
                  <a:gd name="T37" fmla="*/ 94246 h 344"/>
                  <a:gd name="T38" fmla="*/ 15699 w 209"/>
                  <a:gd name="T39" fmla="*/ 56727 h 344"/>
                  <a:gd name="T40" fmla="*/ 14447 w 209"/>
                  <a:gd name="T41" fmla="*/ 54671 h 344"/>
                  <a:gd name="T42" fmla="*/ 13955 w 209"/>
                  <a:gd name="T43" fmla="*/ 54671 h 344"/>
                  <a:gd name="T44" fmla="*/ 15201 w 209"/>
                  <a:gd name="T45" fmla="*/ 56727 h 344"/>
                  <a:gd name="T46" fmla="*/ 27213 w 209"/>
                  <a:gd name="T47" fmla="*/ 51005 h 344"/>
                  <a:gd name="T48" fmla="*/ 28130 w 209"/>
                  <a:gd name="T49" fmla="*/ 48954 h 344"/>
                  <a:gd name="T50" fmla="*/ 24286 w 209"/>
                  <a:gd name="T51" fmla="*/ 9010 h 344"/>
                  <a:gd name="T52" fmla="*/ 23001 w 209"/>
                  <a:gd name="T53" fmla="*/ 6574 h 344"/>
                  <a:gd name="T54" fmla="*/ 24286 w 209"/>
                  <a:gd name="T55" fmla="*/ 9010 h 344"/>
                  <a:gd name="T56" fmla="*/ 24286 w 209"/>
                  <a:gd name="T57" fmla="*/ 8670 h 344"/>
                  <a:gd name="T58" fmla="*/ 46193 w 209"/>
                  <a:gd name="T59" fmla="*/ 6574 h 344"/>
                  <a:gd name="T60" fmla="*/ 62265 w 209"/>
                  <a:gd name="T61" fmla="*/ 57964 h 344"/>
                  <a:gd name="T62" fmla="*/ 55621 w 209"/>
                  <a:gd name="T63" fmla="*/ 62432 h 344"/>
                  <a:gd name="T64" fmla="*/ 83746 w 209"/>
                  <a:gd name="T65" fmla="*/ 135139 h 34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09"/>
                  <a:gd name="T100" fmla="*/ 0 h 344"/>
                  <a:gd name="T101" fmla="*/ 209 w 209"/>
                  <a:gd name="T102" fmla="*/ 344 h 34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09" h="344">
                    <a:moveTo>
                      <a:pt x="139" y="155"/>
                    </a:moveTo>
                    <a:cubicBezTo>
                      <a:pt x="154" y="147"/>
                      <a:pt x="154" y="147"/>
                      <a:pt x="154" y="147"/>
                    </a:cubicBezTo>
                    <a:cubicBezTo>
                      <a:pt x="165" y="140"/>
                      <a:pt x="171" y="127"/>
                      <a:pt x="171" y="109"/>
                    </a:cubicBezTo>
                    <a:cubicBezTo>
                      <a:pt x="171" y="73"/>
                      <a:pt x="146" y="29"/>
                      <a:pt x="115" y="11"/>
                    </a:cubicBezTo>
                    <a:cubicBezTo>
                      <a:pt x="99" y="2"/>
                      <a:pt x="84" y="0"/>
                      <a:pt x="72" y="7"/>
                    </a:cubicBezTo>
                    <a:cubicBezTo>
                      <a:pt x="72" y="7"/>
                      <a:pt x="56" y="16"/>
                      <a:pt x="56" y="16"/>
                    </a:cubicBezTo>
                    <a:cubicBezTo>
                      <a:pt x="56" y="17"/>
                      <a:pt x="56" y="17"/>
                      <a:pt x="55" y="17"/>
                    </a:cubicBezTo>
                    <a:cubicBezTo>
                      <a:pt x="56" y="17"/>
                      <a:pt x="56" y="17"/>
                      <a:pt x="56" y="16"/>
                    </a:cubicBezTo>
                    <a:cubicBezTo>
                      <a:pt x="55" y="17"/>
                      <a:pt x="54" y="19"/>
                      <a:pt x="55" y="20"/>
                    </a:cubicBezTo>
                    <a:cubicBezTo>
                      <a:pt x="55" y="22"/>
                      <a:pt x="57" y="22"/>
                      <a:pt x="58" y="22"/>
                    </a:cubicBezTo>
                    <a:cubicBezTo>
                      <a:pt x="59" y="22"/>
                      <a:pt x="59" y="22"/>
                      <a:pt x="59" y="22"/>
                    </a:cubicBezTo>
                    <a:cubicBezTo>
                      <a:pt x="57" y="22"/>
                      <a:pt x="56" y="22"/>
                      <a:pt x="55" y="20"/>
                    </a:cubicBezTo>
                    <a:cubicBezTo>
                      <a:pt x="54" y="19"/>
                      <a:pt x="55" y="17"/>
                      <a:pt x="56" y="16"/>
                    </a:cubicBezTo>
                    <a:cubicBezTo>
                      <a:pt x="45" y="23"/>
                      <a:pt x="38" y="37"/>
                      <a:pt x="38" y="55"/>
                    </a:cubicBezTo>
                    <a:cubicBezTo>
                      <a:pt x="38" y="77"/>
                      <a:pt x="48" y="103"/>
                      <a:pt x="64" y="124"/>
                    </a:cubicBezTo>
                    <a:cubicBezTo>
                      <a:pt x="63" y="123"/>
                      <a:pt x="63" y="122"/>
                      <a:pt x="63" y="121"/>
                    </a:cubicBezTo>
                    <a:cubicBezTo>
                      <a:pt x="64" y="120"/>
                      <a:pt x="65" y="119"/>
                      <a:pt x="66" y="119"/>
                    </a:cubicBezTo>
                    <a:cubicBezTo>
                      <a:pt x="60" y="120"/>
                      <a:pt x="55" y="122"/>
                      <a:pt x="51" y="124"/>
                    </a:cubicBezTo>
                    <a:cubicBezTo>
                      <a:pt x="34" y="134"/>
                      <a:pt x="34" y="134"/>
                      <a:pt x="34" y="134"/>
                    </a:cubicBezTo>
                    <a:cubicBezTo>
                      <a:pt x="36" y="133"/>
                      <a:pt x="37" y="134"/>
                      <a:pt x="38" y="135"/>
                    </a:cubicBezTo>
                    <a:cubicBezTo>
                      <a:pt x="39" y="136"/>
                      <a:pt x="38" y="138"/>
                      <a:pt x="37" y="139"/>
                    </a:cubicBezTo>
                    <a:cubicBezTo>
                      <a:pt x="37" y="139"/>
                      <a:pt x="37" y="139"/>
                      <a:pt x="37" y="139"/>
                    </a:cubicBezTo>
                    <a:cubicBezTo>
                      <a:pt x="37" y="139"/>
                      <a:pt x="37" y="139"/>
                      <a:pt x="38" y="139"/>
                    </a:cubicBezTo>
                    <a:cubicBezTo>
                      <a:pt x="36" y="140"/>
                      <a:pt x="34" y="139"/>
                      <a:pt x="34" y="138"/>
                    </a:cubicBezTo>
                    <a:cubicBezTo>
                      <a:pt x="33" y="136"/>
                      <a:pt x="33" y="134"/>
                      <a:pt x="35" y="134"/>
                    </a:cubicBezTo>
                    <a:cubicBezTo>
                      <a:pt x="12" y="146"/>
                      <a:pt x="0" y="181"/>
                      <a:pt x="0" y="233"/>
                    </a:cubicBezTo>
                    <a:cubicBezTo>
                      <a:pt x="0" y="234"/>
                      <a:pt x="0" y="235"/>
                      <a:pt x="1" y="236"/>
                    </a:cubicBezTo>
                    <a:cubicBezTo>
                      <a:pt x="188" y="343"/>
                      <a:pt x="188" y="343"/>
                      <a:pt x="188" y="343"/>
                    </a:cubicBezTo>
                    <a:cubicBezTo>
                      <a:pt x="189" y="344"/>
                      <a:pt x="190" y="344"/>
                      <a:pt x="191" y="343"/>
                    </a:cubicBezTo>
                    <a:cubicBezTo>
                      <a:pt x="207" y="334"/>
                      <a:pt x="207" y="334"/>
                      <a:pt x="207" y="334"/>
                    </a:cubicBezTo>
                    <a:cubicBezTo>
                      <a:pt x="208" y="333"/>
                      <a:pt x="208" y="332"/>
                      <a:pt x="208" y="331"/>
                    </a:cubicBezTo>
                    <a:cubicBezTo>
                      <a:pt x="209" y="255"/>
                      <a:pt x="183" y="189"/>
                      <a:pt x="139" y="151"/>
                    </a:cubicBezTo>
                    <a:cubicBezTo>
                      <a:pt x="140" y="151"/>
                      <a:pt x="140" y="152"/>
                      <a:pt x="140" y="153"/>
                    </a:cubicBezTo>
                    <a:cubicBezTo>
                      <a:pt x="140" y="154"/>
                      <a:pt x="140" y="155"/>
                      <a:pt x="139" y="155"/>
                    </a:cubicBezTo>
                    <a:close/>
                    <a:moveTo>
                      <a:pt x="204" y="329"/>
                    </a:moveTo>
                    <a:cubicBezTo>
                      <a:pt x="188" y="338"/>
                      <a:pt x="188" y="338"/>
                      <a:pt x="188" y="338"/>
                    </a:cubicBezTo>
                    <a:cubicBezTo>
                      <a:pt x="189" y="338"/>
                      <a:pt x="190" y="338"/>
                      <a:pt x="191" y="338"/>
                    </a:cubicBezTo>
                    <a:cubicBezTo>
                      <a:pt x="4" y="231"/>
                      <a:pt x="4" y="231"/>
                      <a:pt x="4" y="231"/>
                    </a:cubicBezTo>
                    <a:cubicBezTo>
                      <a:pt x="5" y="231"/>
                      <a:pt x="6" y="232"/>
                      <a:pt x="6" y="233"/>
                    </a:cubicBezTo>
                    <a:cubicBezTo>
                      <a:pt x="6" y="184"/>
                      <a:pt x="17" y="150"/>
                      <a:pt x="38" y="139"/>
                    </a:cubicBezTo>
                    <a:cubicBezTo>
                      <a:pt x="39" y="138"/>
                      <a:pt x="40" y="136"/>
                      <a:pt x="39" y="135"/>
                    </a:cubicBezTo>
                    <a:cubicBezTo>
                      <a:pt x="38" y="133"/>
                      <a:pt x="36" y="133"/>
                      <a:pt x="35" y="134"/>
                    </a:cubicBezTo>
                    <a:cubicBezTo>
                      <a:pt x="35" y="134"/>
                      <a:pt x="35" y="134"/>
                      <a:pt x="35" y="134"/>
                    </a:cubicBezTo>
                    <a:cubicBezTo>
                      <a:pt x="35" y="134"/>
                      <a:pt x="34" y="134"/>
                      <a:pt x="34" y="134"/>
                    </a:cubicBezTo>
                    <a:cubicBezTo>
                      <a:pt x="33" y="135"/>
                      <a:pt x="32" y="137"/>
                      <a:pt x="33" y="138"/>
                    </a:cubicBezTo>
                    <a:cubicBezTo>
                      <a:pt x="34" y="139"/>
                      <a:pt x="36" y="140"/>
                      <a:pt x="37" y="139"/>
                    </a:cubicBezTo>
                    <a:cubicBezTo>
                      <a:pt x="53" y="129"/>
                      <a:pt x="53" y="129"/>
                      <a:pt x="53" y="129"/>
                    </a:cubicBezTo>
                    <a:cubicBezTo>
                      <a:pt x="57" y="127"/>
                      <a:pt x="62" y="126"/>
                      <a:pt x="66" y="125"/>
                    </a:cubicBezTo>
                    <a:cubicBezTo>
                      <a:pt x="68" y="125"/>
                      <a:pt x="68" y="124"/>
                      <a:pt x="69" y="123"/>
                    </a:cubicBezTo>
                    <a:cubicBezTo>
                      <a:pt x="69" y="122"/>
                      <a:pt x="69" y="121"/>
                      <a:pt x="68" y="120"/>
                    </a:cubicBezTo>
                    <a:cubicBezTo>
                      <a:pt x="53" y="100"/>
                      <a:pt x="44" y="75"/>
                      <a:pt x="44" y="55"/>
                    </a:cubicBezTo>
                    <a:cubicBezTo>
                      <a:pt x="44" y="39"/>
                      <a:pt x="49" y="27"/>
                      <a:pt x="59" y="22"/>
                    </a:cubicBezTo>
                    <a:cubicBezTo>
                      <a:pt x="60" y="21"/>
                      <a:pt x="61" y="19"/>
                      <a:pt x="60" y="18"/>
                    </a:cubicBezTo>
                    <a:cubicBezTo>
                      <a:pt x="59" y="16"/>
                      <a:pt x="57" y="16"/>
                      <a:pt x="56" y="16"/>
                    </a:cubicBezTo>
                    <a:cubicBezTo>
                      <a:pt x="57" y="16"/>
                      <a:pt x="59" y="16"/>
                      <a:pt x="60" y="18"/>
                    </a:cubicBezTo>
                    <a:cubicBezTo>
                      <a:pt x="61" y="19"/>
                      <a:pt x="60" y="21"/>
                      <a:pt x="59" y="22"/>
                    </a:cubicBezTo>
                    <a:cubicBezTo>
                      <a:pt x="59" y="21"/>
                      <a:pt x="59" y="21"/>
                      <a:pt x="60" y="21"/>
                    </a:cubicBezTo>
                    <a:cubicBezTo>
                      <a:pt x="59" y="21"/>
                      <a:pt x="59" y="21"/>
                      <a:pt x="59" y="21"/>
                    </a:cubicBezTo>
                    <a:cubicBezTo>
                      <a:pt x="59" y="21"/>
                      <a:pt x="75" y="12"/>
                      <a:pt x="75" y="12"/>
                    </a:cubicBezTo>
                    <a:cubicBezTo>
                      <a:pt x="85" y="6"/>
                      <a:pt x="98" y="8"/>
                      <a:pt x="112" y="16"/>
                    </a:cubicBezTo>
                    <a:cubicBezTo>
                      <a:pt x="141" y="33"/>
                      <a:pt x="165" y="75"/>
                      <a:pt x="165" y="109"/>
                    </a:cubicBezTo>
                    <a:cubicBezTo>
                      <a:pt x="165" y="125"/>
                      <a:pt x="160" y="136"/>
                      <a:pt x="151" y="142"/>
                    </a:cubicBezTo>
                    <a:cubicBezTo>
                      <a:pt x="151" y="142"/>
                      <a:pt x="136" y="150"/>
                      <a:pt x="136" y="150"/>
                    </a:cubicBezTo>
                    <a:cubicBezTo>
                      <a:pt x="135" y="151"/>
                      <a:pt x="135" y="152"/>
                      <a:pt x="135" y="153"/>
                    </a:cubicBezTo>
                    <a:cubicBezTo>
                      <a:pt x="134" y="154"/>
                      <a:pt x="135" y="154"/>
                      <a:pt x="136" y="155"/>
                    </a:cubicBezTo>
                    <a:cubicBezTo>
                      <a:pt x="178" y="192"/>
                      <a:pt x="203" y="257"/>
                      <a:pt x="203" y="331"/>
                    </a:cubicBezTo>
                    <a:cubicBezTo>
                      <a:pt x="203" y="330"/>
                      <a:pt x="203" y="329"/>
                      <a:pt x="204" y="329"/>
                    </a:cubicBezTo>
                    <a:close/>
                  </a:path>
                </a:pathLst>
              </a:custGeom>
              <a:solidFill>
                <a:srgbClr val="525151"/>
              </a:solidFill>
              <a:ln w="9525">
                <a:noFill/>
                <a:round/>
                <a:headEnd/>
                <a:tailEnd/>
              </a:ln>
            </p:spPr>
            <p:txBody>
              <a:bodyPr/>
              <a:lstStyle/>
              <a:p>
                <a:pPr defTabSz="457086"/>
                <a:endParaRPr lang="en-US" sz="1799">
                  <a:solidFill>
                    <a:prstClr val="black"/>
                  </a:solidFill>
                </a:endParaRPr>
              </a:p>
            </p:txBody>
          </p:sp>
          <p:sp>
            <p:nvSpPr>
              <p:cNvPr id="106" name="Freeform 821"/>
              <p:cNvSpPr>
                <a:spLocks/>
              </p:cNvSpPr>
              <p:nvPr/>
            </p:nvSpPr>
            <p:spPr bwMode="auto">
              <a:xfrm>
                <a:off x="4658" y="2035"/>
                <a:ext cx="137" cy="38"/>
              </a:xfrm>
              <a:custGeom>
                <a:avLst/>
                <a:gdLst>
                  <a:gd name="T0" fmla="*/ 0 w 58"/>
                  <a:gd name="T1" fmla="*/ 6809 h 16"/>
                  <a:gd name="T2" fmla="*/ 6628 w 58"/>
                  <a:gd name="T3" fmla="*/ 3028 h 16"/>
                  <a:gd name="T4" fmla="*/ 23812 w 58"/>
                  <a:gd name="T5" fmla="*/ 2477 h 16"/>
                  <a:gd name="T6" fmla="*/ 17212 w 58"/>
                  <a:gd name="T7" fmla="*/ 6809 h 16"/>
                  <a:gd name="T8" fmla="*/ 0 w 58"/>
                  <a:gd name="T9" fmla="*/ 6809 h 16"/>
                  <a:gd name="T10" fmla="*/ 0 60000 65536"/>
                  <a:gd name="T11" fmla="*/ 0 60000 65536"/>
                  <a:gd name="T12" fmla="*/ 0 60000 65536"/>
                  <a:gd name="T13" fmla="*/ 0 60000 65536"/>
                  <a:gd name="T14" fmla="*/ 0 60000 65536"/>
                  <a:gd name="T15" fmla="*/ 0 w 58"/>
                  <a:gd name="T16" fmla="*/ 0 h 16"/>
                  <a:gd name="T17" fmla="*/ 58 w 58"/>
                  <a:gd name="T18" fmla="*/ 16 h 16"/>
                </a:gdLst>
                <a:ahLst/>
                <a:cxnLst>
                  <a:cxn ang="T10">
                    <a:pos x="T0" y="T1"/>
                  </a:cxn>
                  <a:cxn ang="T11">
                    <a:pos x="T2" y="T3"/>
                  </a:cxn>
                  <a:cxn ang="T12">
                    <a:pos x="T4" y="T5"/>
                  </a:cxn>
                  <a:cxn ang="T13">
                    <a:pos x="T6" y="T7"/>
                  </a:cxn>
                  <a:cxn ang="T14">
                    <a:pos x="T8" y="T9"/>
                  </a:cxn>
                </a:cxnLst>
                <a:rect l="T15" t="T16" r="T17" b="T18"/>
                <a:pathLst>
                  <a:path w="58" h="16">
                    <a:moveTo>
                      <a:pt x="0" y="16"/>
                    </a:moveTo>
                    <a:cubicBezTo>
                      <a:pt x="5" y="13"/>
                      <a:pt x="11" y="10"/>
                      <a:pt x="16" y="7"/>
                    </a:cubicBezTo>
                    <a:cubicBezTo>
                      <a:pt x="27" y="1"/>
                      <a:pt x="41" y="0"/>
                      <a:pt x="58" y="6"/>
                    </a:cubicBezTo>
                    <a:cubicBezTo>
                      <a:pt x="42" y="16"/>
                      <a:pt x="42" y="16"/>
                      <a:pt x="42" y="16"/>
                    </a:cubicBezTo>
                    <a:cubicBezTo>
                      <a:pt x="25" y="9"/>
                      <a:pt x="11" y="10"/>
                      <a:pt x="0" y="16"/>
                    </a:cubicBezTo>
                    <a:close/>
                  </a:path>
                </a:pathLst>
              </a:custGeom>
              <a:solidFill>
                <a:srgbClr val="2170AB"/>
              </a:solidFill>
              <a:ln w="9525">
                <a:noFill/>
                <a:round/>
                <a:headEnd/>
                <a:tailEnd/>
              </a:ln>
            </p:spPr>
            <p:txBody>
              <a:bodyPr/>
              <a:lstStyle/>
              <a:p>
                <a:pPr defTabSz="457086"/>
                <a:endParaRPr lang="en-US" sz="1799">
                  <a:solidFill>
                    <a:prstClr val="black"/>
                  </a:solidFill>
                </a:endParaRPr>
              </a:p>
            </p:txBody>
          </p:sp>
          <p:sp>
            <p:nvSpPr>
              <p:cNvPr id="107" name="Freeform 822"/>
              <p:cNvSpPr>
                <a:spLocks/>
              </p:cNvSpPr>
              <p:nvPr/>
            </p:nvSpPr>
            <p:spPr bwMode="auto">
              <a:xfrm>
                <a:off x="4845" y="2101"/>
                <a:ext cx="215" cy="456"/>
              </a:xfrm>
              <a:custGeom>
                <a:avLst/>
                <a:gdLst>
                  <a:gd name="T0" fmla="*/ 0 w 91"/>
                  <a:gd name="T1" fmla="*/ 3679 h 193"/>
                  <a:gd name="T2" fmla="*/ 6632 w 91"/>
                  <a:gd name="T3" fmla="*/ 0 h 193"/>
                  <a:gd name="T4" fmla="*/ 37389 w 91"/>
                  <a:gd name="T5" fmla="*/ 75167 h 193"/>
                  <a:gd name="T6" fmla="*/ 30412 w 91"/>
                  <a:gd name="T7" fmla="*/ 79309 h 193"/>
                  <a:gd name="T8" fmla="*/ 0 w 91"/>
                  <a:gd name="T9" fmla="*/ 3679 h 193"/>
                  <a:gd name="T10" fmla="*/ 0 60000 65536"/>
                  <a:gd name="T11" fmla="*/ 0 60000 65536"/>
                  <a:gd name="T12" fmla="*/ 0 60000 65536"/>
                  <a:gd name="T13" fmla="*/ 0 60000 65536"/>
                  <a:gd name="T14" fmla="*/ 0 60000 65536"/>
                  <a:gd name="T15" fmla="*/ 0 w 91"/>
                  <a:gd name="T16" fmla="*/ 0 h 193"/>
                  <a:gd name="T17" fmla="*/ 91 w 91"/>
                  <a:gd name="T18" fmla="*/ 193 h 193"/>
                </a:gdLst>
                <a:ahLst/>
                <a:cxnLst>
                  <a:cxn ang="T10">
                    <a:pos x="T0" y="T1"/>
                  </a:cxn>
                  <a:cxn ang="T11">
                    <a:pos x="T2" y="T3"/>
                  </a:cxn>
                  <a:cxn ang="T12">
                    <a:pos x="T4" y="T5"/>
                  </a:cxn>
                  <a:cxn ang="T13">
                    <a:pos x="T6" y="T7"/>
                  </a:cxn>
                  <a:cxn ang="T14">
                    <a:pos x="T8" y="T9"/>
                  </a:cxn>
                </a:cxnLst>
                <a:rect l="T15" t="T16" r="T17" b="T18"/>
                <a:pathLst>
                  <a:path w="91" h="193">
                    <a:moveTo>
                      <a:pt x="0" y="9"/>
                    </a:moveTo>
                    <a:cubicBezTo>
                      <a:pt x="16" y="0"/>
                      <a:pt x="16" y="0"/>
                      <a:pt x="16" y="0"/>
                    </a:cubicBezTo>
                    <a:cubicBezTo>
                      <a:pt x="69" y="41"/>
                      <a:pt x="91" y="114"/>
                      <a:pt x="91" y="183"/>
                    </a:cubicBezTo>
                    <a:cubicBezTo>
                      <a:pt x="74" y="193"/>
                      <a:pt x="74" y="193"/>
                      <a:pt x="74" y="193"/>
                    </a:cubicBezTo>
                    <a:cubicBezTo>
                      <a:pt x="74" y="124"/>
                      <a:pt x="53" y="50"/>
                      <a:pt x="0" y="9"/>
                    </a:cubicBezTo>
                    <a:close/>
                  </a:path>
                </a:pathLst>
              </a:custGeom>
              <a:solidFill>
                <a:srgbClr val="094B89"/>
              </a:solidFill>
              <a:ln w="9525">
                <a:noFill/>
                <a:round/>
                <a:headEnd/>
                <a:tailEnd/>
              </a:ln>
            </p:spPr>
            <p:txBody>
              <a:bodyPr/>
              <a:lstStyle/>
              <a:p>
                <a:pPr defTabSz="457086"/>
                <a:endParaRPr lang="en-US" sz="1799">
                  <a:solidFill>
                    <a:prstClr val="black"/>
                  </a:solidFill>
                </a:endParaRPr>
              </a:p>
            </p:txBody>
          </p:sp>
          <p:sp>
            <p:nvSpPr>
              <p:cNvPr id="108" name="Freeform 823"/>
              <p:cNvSpPr>
                <a:spLocks/>
              </p:cNvSpPr>
              <p:nvPr/>
            </p:nvSpPr>
            <p:spPr bwMode="auto">
              <a:xfrm>
                <a:off x="4708" y="1761"/>
                <a:ext cx="262" cy="354"/>
              </a:xfrm>
              <a:custGeom>
                <a:avLst/>
                <a:gdLst>
                  <a:gd name="T0" fmla="*/ 22841 w 111"/>
                  <a:gd name="T1" fmla="*/ 3653 h 150"/>
                  <a:gd name="T2" fmla="*/ 6892 w 111"/>
                  <a:gd name="T3" fmla="*/ 2417 h 150"/>
                  <a:gd name="T4" fmla="*/ 0 w 111"/>
                  <a:gd name="T5" fmla="*/ 6086 h 150"/>
                  <a:gd name="T6" fmla="*/ 16268 w 111"/>
                  <a:gd name="T7" fmla="*/ 7753 h 150"/>
                  <a:gd name="T8" fmla="*/ 38764 w 111"/>
                  <a:gd name="T9" fmla="*/ 46506 h 150"/>
                  <a:gd name="T10" fmla="*/ 32153 w 111"/>
                  <a:gd name="T11" fmla="*/ 61148 h 150"/>
                  <a:gd name="T12" fmla="*/ 38764 w 111"/>
                  <a:gd name="T13" fmla="*/ 57022 h 150"/>
                  <a:gd name="T14" fmla="*/ 45288 w 111"/>
                  <a:gd name="T15" fmla="*/ 42836 h 150"/>
                  <a:gd name="T16" fmla="*/ 22841 w 111"/>
                  <a:gd name="T17" fmla="*/ 3653 h 1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1"/>
                  <a:gd name="T28" fmla="*/ 0 h 150"/>
                  <a:gd name="T29" fmla="*/ 111 w 111"/>
                  <a:gd name="T30" fmla="*/ 150 h 1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1" h="150">
                    <a:moveTo>
                      <a:pt x="56" y="9"/>
                    </a:moveTo>
                    <a:cubicBezTo>
                      <a:pt x="41" y="0"/>
                      <a:pt x="27" y="0"/>
                      <a:pt x="17" y="6"/>
                    </a:cubicBezTo>
                    <a:cubicBezTo>
                      <a:pt x="0" y="15"/>
                      <a:pt x="0" y="15"/>
                      <a:pt x="0" y="15"/>
                    </a:cubicBezTo>
                    <a:cubicBezTo>
                      <a:pt x="10" y="9"/>
                      <a:pt x="24" y="10"/>
                      <a:pt x="40" y="19"/>
                    </a:cubicBezTo>
                    <a:cubicBezTo>
                      <a:pt x="70" y="37"/>
                      <a:pt x="95" y="79"/>
                      <a:pt x="95" y="114"/>
                    </a:cubicBezTo>
                    <a:cubicBezTo>
                      <a:pt x="95" y="132"/>
                      <a:pt x="89" y="144"/>
                      <a:pt x="79" y="150"/>
                    </a:cubicBezTo>
                    <a:cubicBezTo>
                      <a:pt x="95" y="140"/>
                      <a:pt x="95" y="140"/>
                      <a:pt x="95" y="140"/>
                    </a:cubicBezTo>
                    <a:cubicBezTo>
                      <a:pt x="105" y="135"/>
                      <a:pt x="111" y="122"/>
                      <a:pt x="111" y="105"/>
                    </a:cubicBezTo>
                    <a:cubicBezTo>
                      <a:pt x="111" y="70"/>
                      <a:pt x="87" y="27"/>
                      <a:pt x="56" y="9"/>
                    </a:cubicBezTo>
                    <a:close/>
                  </a:path>
                </a:pathLst>
              </a:custGeom>
              <a:solidFill>
                <a:srgbClr val="E0F0F6"/>
              </a:solidFill>
              <a:ln w="9525">
                <a:noFill/>
                <a:round/>
                <a:headEnd/>
                <a:tailEnd/>
              </a:ln>
            </p:spPr>
            <p:txBody>
              <a:bodyPr/>
              <a:lstStyle/>
              <a:p>
                <a:pPr defTabSz="457086"/>
                <a:endParaRPr lang="en-US" sz="1799">
                  <a:solidFill>
                    <a:prstClr val="black"/>
                  </a:solidFill>
                </a:endParaRPr>
              </a:p>
            </p:txBody>
          </p:sp>
          <p:sp>
            <p:nvSpPr>
              <p:cNvPr id="109" name="Freeform 824"/>
              <p:cNvSpPr>
                <a:spLocks/>
              </p:cNvSpPr>
              <p:nvPr/>
            </p:nvSpPr>
            <p:spPr bwMode="auto">
              <a:xfrm>
                <a:off x="4580" y="1763"/>
                <a:ext cx="440" cy="794"/>
              </a:xfrm>
              <a:custGeom>
                <a:avLst/>
                <a:gdLst>
                  <a:gd name="T0" fmla="*/ 38893 w 186"/>
                  <a:gd name="T1" fmla="*/ 7522 h 336"/>
                  <a:gd name="T2" fmla="*/ 61730 w 186"/>
                  <a:gd name="T3" fmla="*/ 46489 h 336"/>
                  <a:gd name="T4" fmla="*/ 46437 w 186"/>
                  <a:gd name="T5" fmla="*/ 62499 h 336"/>
                  <a:gd name="T6" fmla="*/ 77125 w 186"/>
                  <a:gd name="T7" fmla="*/ 138243 h 336"/>
                  <a:gd name="T8" fmla="*/ 0 w 186"/>
                  <a:gd name="T9" fmla="*/ 93888 h 336"/>
                  <a:gd name="T10" fmla="*/ 31029 w 186"/>
                  <a:gd name="T11" fmla="*/ 54011 h 336"/>
                  <a:gd name="T12" fmla="*/ 15781 w 186"/>
                  <a:gd name="T13" fmla="*/ 20545 h 336"/>
                  <a:gd name="T14" fmla="*/ 38893 w 186"/>
                  <a:gd name="T15" fmla="*/ 7522 h 336"/>
                  <a:gd name="T16" fmla="*/ 0 60000 65536"/>
                  <a:gd name="T17" fmla="*/ 0 60000 65536"/>
                  <a:gd name="T18" fmla="*/ 0 60000 65536"/>
                  <a:gd name="T19" fmla="*/ 0 60000 65536"/>
                  <a:gd name="T20" fmla="*/ 0 60000 65536"/>
                  <a:gd name="T21" fmla="*/ 0 60000 65536"/>
                  <a:gd name="T22" fmla="*/ 0 60000 65536"/>
                  <a:gd name="T23" fmla="*/ 0 60000 65536"/>
                  <a:gd name="T24" fmla="*/ 0 w 186"/>
                  <a:gd name="T25" fmla="*/ 0 h 336"/>
                  <a:gd name="T26" fmla="*/ 186 w 186"/>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6" h="336">
                    <a:moveTo>
                      <a:pt x="94" y="18"/>
                    </a:moveTo>
                    <a:cubicBezTo>
                      <a:pt x="124" y="36"/>
                      <a:pt x="149" y="78"/>
                      <a:pt x="149" y="113"/>
                    </a:cubicBezTo>
                    <a:cubicBezTo>
                      <a:pt x="149" y="141"/>
                      <a:pt x="133" y="156"/>
                      <a:pt x="112" y="152"/>
                    </a:cubicBezTo>
                    <a:cubicBezTo>
                      <a:pt x="165" y="193"/>
                      <a:pt x="186" y="267"/>
                      <a:pt x="186" y="336"/>
                    </a:cubicBezTo>
                    <a:cubicBezTo>
                      <a:pt x="0" y="228"/>
                      <a:pt x="0" y="228"/>
                      <a:pt x="0" y="228"/>
                    </a:cubicBezTo>
                    <a:cubicBezTo>
                      <a:pt x="0" y="159"/>
                      <a:pt x="22" y="111"/>
                      <a:pt x="75" y="131"/>
                    </a:cubicBezTo>
                    <a:cubicBezTo>
                      <a:pt x="54" y="110"/>
                      <a:pt x="38" y="77"/>
                      <a:pt x="38" y="50"/>
                    </a:cubicBezTo>
                    <a:cubicBezTo>
                      <a:pt x="38" y="14"/>
                      <a:pt x="63" y="0"/>
                      <a:pt x="94" y="18"/>
                    </a:cubicBezTo>
                    <a:close/>
                  </a:path>
                </a:pathLst>
              </a:custGeom>
              <a:solidFill>
                <a:srgbClr val="94BACF"/>
              </a:solidFill>
              <a:ln w="9525">
                <a:noFill/>
                <a:round/>
                <a:headEnd/>
                <a:tailEnd/>
              </a:ln>
            </p:spPr>
            <p:txBody>
              <a:bodyPr/>
              <a:lstStyle/>
              <a:p>
                <a:pPr defTabSz="457086"/>
                <a:endParaRPr lang="en-US" sz="1799">
                  <a:solidFill>
                    <a:prstClr val="black"/>
                  </a:solidFill>
                </a:endParaRPr>
              </a:p>
            </p:txBody>
          </p:sp>
          <p:sp>
            <p:nvSpPr>
              <p:cNvPr id="110" name="Freeform 825"/>
              <p:cNvSpPr>
                <a:spLocks/>
              </p:cNvSpPr>
              <p:nvPr/>
            </p:nvSpPr>
            <p:spPr bwMode="auto">
              <a:xfrm>
                <a:off x="4734" y="1974"/>
                <a:ext cx="144" cy="104"/>
              </a:xfrm>
              <a:custGeom>
                <a:avLst/>
                <a:gdLst>
                  <a:gd name="T0" fmla="*/ 23668 w 61"/>
                  <a:gd name="T1" fmla="*/ 13269 h 44"/>
                  <a:gd name="T2" fmla="*/ 24558 w 61"/>
                  <a:gd name="T3" fmla="*/ 13577 h 44"/>
                  <a:gd name="T4" fmla="*/ 24558 w 61"/>
                  <a:gd name="T5" fmla="*/ 15699 h 44"/>
                  <a:gd name="T6" fmla="*/ 12606 w 61"/>
                  <a:gd name="T7" fmla="*/ 15201 h 44"/>
                  <a:gd name="T8" fmla="*/ 368 w 61"/>
                  <a:gd name="T9" fmla="*/ 1558 h 44"/>
                  <a:gd name="T10" fmla="*/ 869 w 61"/>
                  <a:gd name="T11" fmla="*/ 0 h 44"/>
                  <a:gd name="T12" fmla="*/ 1237 w 61"/>
                  <a:gd name="T13" fmla="*/ 0 h 44"/>
                  <a:gd name="T14" fmla="*/ 2420 w 61"/>
                  <a:gd name="T15" fmla="*/ 872 h 44"/>
                  <a:gd name="T16" fmla="*/ 12606 w 61"/>
                  <a:gd name="T17" fmla="*/ 12771 h 44"/>
                  <a:gd name="T18" fmla="*/ 22894 w 61"/>
                  <a:gd name="T19" fmla="*/ 13269 h 44"/>
                  <a:gd name="T20" fmla="*/ 23668 w 61"/>
                  <a:gd name="T21" fmla="*/ 13269 h 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1"/>
                  <a:gd name="T34" fmla="*/ 0 h 44"/>
                  <a:gd name="T35" fmla="*/ 61 w 61"/>
                  <a:gd name="T36" fmla="*/ 44 h 4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1" h="44">
                    <a:moveTo>
                      <a:pt x="58" y="32"/>
                    </a:moveTo>
                    <a:cubicBezTo>
                      <a:pt x="59" y="32"/>
                      <a:pt x="60" y="33"/>
                      <a:pt x="60" y="33"/>
                    </a:cubicBezTo>
                    <a:cubicBezTo>
                      <a:pt x="61" y="35"/>
                      <a:pt x="61" y="37"/>
                      <a:pt x="60" y="38"/>
                    </a:cubicBezTo>
                    <a:cubicBezTo>
                      <a:pt x="53" y="44"/>
                      <a:pt x="43" y="44"/>
                      <a:pt x="31" y="37"/>
                    </a:cubicBezTo>
                    <a:cubicBezTo>
                      <a:pt x="19" y="30"/>
                      <a:pt x="8" y="18"/>
                      <a:pt x="1" y="4"/>
                    </a:cubicBezTo>
                    <a:cubicBezTo>
                      <a:pt x="0" y="2"/>
                      <a:pt x="1" y="0"/>
                      <a:pt x="2" y="0"/>
                    </a:cubicBezTo>
                    <a:cubicBezTo>
                      <a:pt x="2" y="0"/>
                      <a:pt x="3" y="0"/>
                      <a:pt x="3" y="0"/>
                    </a:cubicBezTo>
                    <a:cubicBezTo>
                      <a:pt x="4" y="0"/>
                      <a:pt x="5" y="1"/>
                      <a:pt x="6" y="2"/>
                    </a:cubicBezTo>
                    <a:cubicBezTo>
                      <a:pt x="11" y="14"/>
                      <a:pt x="21" y="25"/>
                      <a:pt x="31" y="31"/>
                    </a:cubicBezTo>
                    <a:cubicBezTo>
                      <a:pt x="41" y="37"/>
                      <a:pt x="50" y="37"/>
                      <a:pt x="56" y="32"/>
                    </a:cubicBezTo>
                    <a:cubicBezTo>
                      <a:pt x="57" y="31"/>
                      <a:pt x="58" y="31"/>
                      <a:pt x="58" y="32"/>
                    </a:cubicBezTo>
                    <a:close/>
                  </a:path>
                </a:pathLst>
              </a:custGeom>
              <a:solidFill>
                <a:srgbClr val="272525"/>
              </a:solidFill>
              <a:ln w="9525">
                <a:noFill/>
                <a:round/>
                <a:headEnd/>
                <a:tailEnd/>
              </a:ln>
            </p:spPr>
            <p:txBody>
              <a:bodyPr/>
              <a:lstStyle/>
              <a:p>
                <a:pPr defTabSz="457086"/>
                <a:endParaRPr lang="en-US" sz="1799">
                  <a:solidFill>
                    <a:prstClr val="black"/>
                  </a:solidFill>
                </a:endParaRPr>
              </a:p>
            </p:txBody>
          </p:sp>
          <p:sp>
            <p:nvSpPr>
              <p:cNvPr id="111" name="Freeform 826"/>
              <p:cNvSpPr>
                <a:spLocks/>
              </p:cNvSpPr>
              <p:nvPr/>
            </p:nvSpPr>
            <p:spPr bwMode="auto">
              <a:xfrm>
                <a:off x="4819" y="2212"/>
                <a:ext cx="83" cy="111"/>
              </a:xfrm>
              <a:custGeom>
                <a:avLst/>
                <a:gdLst>
                  <a:gd name="T0" fmla="*/ 0 w 83"/>
                  <a:gd name="T1" fmla="*/ 0 h 111"/>
                  <a:gd name="T2" fmla="*/ 0 w 83"/>
                  <a:gd name="T3" fmla="*/ 64 h 111"/>
                  <a:gd name="T4" fmla="*/ 83 w 83"/>
                  <a:gd name="T5" fmla="*/ 111 h 111"/>
                  <a:gd name="T6" fmla="*/ 83 w 83"/>
                  <a:gd name="T7" fmla="*/ 48 h 111"/>
                  <a:gd name="T8" fmla="*/ 0 w 83"/>
                  <a:gd name="T9" fmla="*/ 0 h 111"/>
                  <a:gd name="T10" fmla="*/ 0 60000 65536"/>
                  <a:gd name="T11" fmla="*/ 0 60000 65536"/>
                  <a:gd name="T12" fmla="*/ 0 60000 65536"/>
                  <a:gd name="T13" fmla="*/ 0 60000 65536"/>
                  <a:gd name="T14" fmla="*/ 0 60000 65536"/>
                  <a:gd name="T15" fmla="*/ 0 w 83"/>
                  <a:gd name="T16" fmla="*/ 0 h 111"/>
                  <a:gd name="T17" fmla="*/ 83 w 83"/>
                  <a:gd name="T18" fmla="*/ 111 h 111"/>
                </a:gdLst>
                <a:ahLst/>
                <a:cxnLst>
                  <a:cxn ang="T10">
                    <a:pos x="T0" y="T1"/>
                  </a:cxn>
                  <a:cxn ang="T11">
                    <a:pos x="T2" y="T3"/>
                  </a:cxn>
                  <a:cxn ang="T12">
                    <a:pos x="T4" y="T5"/>
                  </a:cxn>
                  <a:cxn ang="T13">
                    <a:pos x="T6" y="T7"/>
                  </a:cxn>
                  <a:cxn ang="T14">
                    <a:pos x="T8" y="T9"/>
                  </a:cxn>
                </a:cxnLst>
                <a:rect l="T15" t="T16" r="T17" b="T18"/>
                <a:pathLst>
                  <a:path w="83" h="111">
                    <a:moveTo>
                      <a:pt x="0" y="0"/>
                    </a:moveTo>
                    <a:lnTo>
                      <a:pt x="0" y="64"/>
                    </a:lnTo>
                    <a:lnTo>
                      <a:pt x="83" y="111"/>
                    </a:lnTo>
                    <a:lnTo>
                      <a:pt x="83" y="48"/>
                    </a:lnTo>
                    <a:lnTo>
                      <a:pt x="0" y="0"/>
                    </a:lnTo>
                    <a:close/>
                  </a:path>
                </a:pathLst>
              </a:custGeom>
              <a:solidFill>
                <a:srgbClr val="2170AB"/>
              </a:solidFill>
              <a:ln w="9525">
                <a:noFill/>
                <a:round/>
                <a:headEnd/>
                <a:tailEnd/>
              </a:ln>
            </p:spPr>
            <p:txBody>
              <a:bodyPr/>
              <a:lstStyle/>
              <a:p>
                <a:pPr defTabSz="457086"/>
                <a:endParaRPr lang="en-US" sz="1799">
                  <a:solidFill>
                    <a:prstClr val="black"/>
                  </a:solidFill>
                </a:endParaRPr>
              </a:p>
            </p:txBody>
          </p:sp>
        </p:grpSp>
      </p:grpSp>
      <p:pic>
        <p:nvPicPr>
          <p:cNvPr id="327" name="Picture 6" descr="http://www.megacoolstuff.com/3dbiohazard/Biohazard200.jpg"/>
          <p:cNvPicPr>
            <a:picLocks noChangeAspect="1" noChangeArrowheads="1"/>
          </p:cNvPicPr>
          <p:nvPr/>
        </p:nvPicPr>
        <p:blipFill>
          <a:blip r:embed="rId3" cstate="print">
            <a:clrChange>
              <a:clrFrom>
                <a:srgbClr val="FAEBE9"/>
              </a:clrFrom>
              <a:clrTo>
                <a:srgbClr val="FAEBE9">
                  <a:alpha val="0"/>
                </a:srgbClr>
              </a:clrTo>
            </a:clrChange>
            <a:alphaModFix amt="75000"/>
          </a:blip>
          <a:srcRect/>
          <a:stretch>
            <a:fillRect/>
          </a:stretch>
        </p:blipFill>
        <p:spPr bwMode="auto">
          <a:xfrm>
            <a:off x="7319882" y="1746778"/>
            <a:ext cx="481151" cy="337410"/>
          </a:xfrm>
          <a:prstGeom prst="rect">
            <a:avLst/>
          </a:prstGeom>
          <a:noFill/>
          <a:ln w="9525">
            <a:noFill/>
            <a:miter lim="800000"/>
            <a:headEnd/>
            <a:tailEnd/>
          </a:ln>
        </p:spPr>
      </p:pic>
      <p:sp>
        <p:nvSpPr>
          <p:cNvPr id="36" name="Rounded Rectangle 35"/>
          <p:cNvSpPr/>
          <p:nvPr/>
        </p:nvSpPr>
        <p:spPr bwMode="auto">
          <a:xfrm>
            <a:off x="4786315" y="1498585"/>
            <a:ext cx="1254756" cy="858087"/>
          </a:xfrm>
          <a:prstGeom prst="roundRect">
            <a:avLst/>
          </a:prstGeom>
          <a:solidFill>
            <a:schemeClr val="bg1">
              <a:alpha val="80000"/>
            </a:schemeClr>
          </a:solidFill>
          <a:ln w="3175" cmpd="sng">
            <a:solidFill>
              <a:srgbClr val="A6A6A6"/>
            </a:solid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square" lIns="68562" tIns="34281" rIns="0" bIns="34281" numCol="1" rtlCol="0" anchor="ctr" anchorCtr="0" compatLnSpc="1">
            <a:prstTxWarp prst="textNoShape">
              <a:avLst/>
            </a:prstTxWarp>
            <a:spAutoFit/>
          </a:bodyPr>
          <a:lstStyle/>
          <a:p>
            <a:pPr defTabSz="457086">
              <a:lnSpc>
                <a:spcPct val="90000"/>
              </a:lnSpc>
              <a:spcBef>
                <a:spcPct val="50000"/>
              </a:spcBef>
            </a:pPr>
            <a:r>
              <a:rPr lang="en-US" sz="900" dirty="0">
                <a:solidFill>
                  <a:srgbClr val="57B74E"/>
                </a:solidFill>
                <a:ea typeface="ＭＳ Ｐゴシック" charset="-128"/>
                <a:cs typeface="ＭＳ Ｐゴシック" charset="-128"/>
              </a:rPr>
              <a:t>Encryption</a:t>
            </a:r>
          </a:p>
          <a:p>
            <a:pPr defTabSz="457086">
              <a:lnSpc>
                <a:spcPct val="90000"/>
              </a:lnSpc>
              <a:spcBef>
                <a:spcPct val="50000"/>
              </a:spcBef>
            </a:pPr>
            <a:r>
              <a:rPr lang="en-US" sz="900" dirty="0">
                <a:solidFill>
                  <a:srgbClr val="2968AF"/>
                </a:solidFill>
                <a:ea typeface="ＭＳ Ｐゴシック" charset="-128"/>
                <a:cs typeface="ＭＳ Ｐゴシック" charset="-128"/>
              </a:rPr>
              <a:t>Sleep Techniques</a:t>
            </a:r>
          </a:p>
          <a:p>
            <a:pPr defTabSz="457086">
              <a:lnSpc>
                <a:spcPct val="90000"/>
              </a:lnSpc>
              <a:spcBef>
                <a:spcPct val="50000"/>
              </a:spcBef>
            </a:pPr>
            <a:r>
              <a:rPr lang="en-US" sz="900" dirty="0">
                <a:solidFill>
                  <a:srgbClr val="2968AF"/>
                </a:solidFill>
                <a:ea typeface="ＭＳ Ｐゴシック" charset="-128"/>
                <a:cs typeface="ＭＳ Ｐゴシック" charset="-128"/>
              </a:rPr>
              <a:t>Required Interaction</a:t>
            </a:r>
          </a:p>
          <a:p>
            <a:pPr defTabSz="457086">
              <a:lnSpc>
                <a:spcPct val="90000"/>
              </a:lnSpc>
              <a:spcBef>
                <a:spcPct val="50000"/>
              </a:spcBef>
            </a:pPr>
            <a:r>
              <a:rPr lang="en-US" sz="900" dirty="0">
                <a:solidFill>
                  <a:srgbClr val="8EBCDC"/>
                </a:solidFill>
                <a:ea typeface="ＭＳ Ｐゴシック" charset="-128"/>
                <a:cs typeface="ＭＳ Ｐゴシック" charset="-128"/>
              </a:rPr>
              <a:t>Polymorphism</a:t>
            </a:r>
          </a:p>
        </p:txBody>
      </p:sp>
      <p:sp>
        <p:nvSpPr>
          <p:cNvPr id="354" name="TextBox 353"/>
          <p:cNvSpPr txBox="1"/>
          <p:nvPr/>
        </p:nvSpPr>
        <p:spPr>
          <a:xfrm>
            <a:off x="4076518" y="2552756"/>
            <a:ext cx="2916851" cy="230832"/>
          </a:xfrm>
          <a:prstGeom prst="rect">
            <a:avLst/>
          </a:prstGeom>
          <a:noFill/>
        </p:spPr>
        <p:txBody>
          <a:bodyPr wrap="square" rtlCol="0">
            <a:spAutoFit/>
          </a:bodyPr>
          <a:lstStyle/>
          <a:p>
            <a:pPr algn="ctr" defTabSz="457086"/>
            <a:r>
              <a:rPr lang="ja-JP" altLang="en-US" sz="900" dirty="0" smtClean="0">
                <a:solidFill>
                  <a:prstClr val="black"/>
                </a:solidFill>
              </a:rPr>
              <a:t>実判定結果＝マルウェア＝対応できない</a:t>
            </a:r>
            <a:endParaRPr lang="en-US" sz="900" dirty="0">
              <a:solidFill>
                <a:prstClr val="black"/>
              </a:solidFill>
            </a:endParaRPr>
          </a:p>
        </p:txBody>
      </p:sp>
      <p:sp>
        <p:nvSpPr>
          <p:cNvPr id="316" name="TextBox 315"/>
          <p:cNvSpPr txBox="1"/>
          <p:nvPr/>
        </p:nvSpPr>
        <p:spPr>
          <a:xfrm>
            <a:off x="7742089" y="3344024"/>
            <a:ext cx="1315361" cy="253916"/>
          </a:xfrm>
          <a:prstGeom prst="rect">
            <a:avLst/>
          </a:prstGeom>
          <a:noFill/>
        </p:spPr>
        <p:txBody>
          <a:bodyPr wrap="square" rtlCol="0">
            <a:spAutoFit/>
          </a:bodyPr>
          <a:lstStyle/>
          <a:p>
            <a:pPr defTabSz="457086"/>
            <a:r>
              <a:rPr lang="ja-JP" altLang="en-US" sz="1050" b="1" dirty="0" smtClean="0">
                <a:solidFill>
                  <a:srgbClr val="FF0000"/>
                </a:solidFill>
              </a:rPr>
              <a:t>感染を可視化</a:t>
            </a:r>
            <a:endParaRPr lang="en-US" sz="1050" b="1" dirty="0">
              <a:solidFill>
                <a:srgbClr val="FF0000"/>
              </a:solidFill>
            </a:endParaRPr>
          </a:p>
        </p:txBody>
      </p:sp>
      <p:sp>
        <p:nvSpPr>
          <p:cNvPr id="317" name="TextBox 316"/>
          <p:cNvSpPr txBox="1"/>
          <p:nvPr/>
        </p:nvSpPr>
        <p:spPr>
          <a:xfrm>
            <a:off x="3844466" y="1042732"/>
            <a:ext cx="2031486" cy="253916"/>
          </a:xfrm>
          <a:prstGeom prst="rect">
            <a:avLst/>
          </a:prstGeom>
          <a:noFill/>
        </p:spPr>
        <p:txBody>
          <a:bodyPr wrap="square" rtlCol="0">
            <a:spAutoFit/>
          </a:bodyPr>
          <a:lstStyle/>
          <a:p>
            <a:pPr defTabSz="457086"/>
            <a:r>
              <a:rPr lang="en-US" sz="1050" dirty="0">
                <a:solidFill>
                  <a:prstClr val="black"/>
                </a:solidFill>
              </a:rPr>
              <a:t>Not 100%</a:t>
            </a:r>
          </a:p>
        </p:txBody>
      </p:sp>
      <p:pic>
        <p:nvPicPr>
          <p:cNvPr id="321" name="Picture 6" descr="http://www.megacoolstuff.com/3dbiohazard/Biohazard200.jpg"/>
          <p:cNvPicPr>
            <a:picLocks noChangeAspect="1" noChangeArrowheads="1"/>
          </p:cNvPicPr>
          <p:nvPr/>
        </p:nvPicPr>
        <p:blipFill>
          <a:blip r:embed="rId3" cstate="print">
            <a:clrChange>
              <a:clrFrom>
                <a:srgbClr val="FAEBE9"/>
              </a:clrFrom>
              <a:clrTo>
                <a:srgbClr val="FAEBE9">
                  <a:alpha val="0"/>
                </a:srgbClr>
              </a:clrTo>
            </a:clrChange>
            <a:alphaModFix amt="75000"/>
          </a:blip>
          <a:srcRect/>
          <a:stretch>
            <a:fillRect/>
          </a:stretch>
        </p:blipFill>
        <p:spPr bwMode="auto">
          <a:xfrm>
            <a:off x="7281285" y="1312409"/>
            <a:ext cx="481151" cy="337410"/>
          </a:xfrm>
          <a:prstGeom prst="rect">
            <a:avLst/>
          </a:prstGeom>
          <a:noFill/>
          <a:ln w="9525">
            <a:noFill/>
            <a:miter lim="800000"/>
            <a:headEnd/>
            <a:tailEnd/>
          </a:ln>
        </p:spPr>
      </p:pic>
      <p:pic>
        <p:nvPicPr>
          <p:cNvPr id="322" name="Picture 6" descr="http://www.megacoolstuff.com/3dbiohazard/Biohazard200.jpg"/>
          <p:cNvPicPr>
            <a:picLocks noChangeAspect="1" noChangeArrowheads="1"/>
          </p:cNvPicPr>
          <p:nvPr/>
        </p:nvPicPr>
        <p:blipFill>
          <a:blip r:embed="rId3" cstate="print">
            <a:clrChange>
              <a:clrFrom>
                <a:srgbClr val="FAEBE9"/>
              </a:clrFrom>
              <a:clrTo>
                <a:srgbClr val="FAEBE9">
                  <a:alpha val="0"/>
                </a:srgbClr>
              </a:clrTo>
            </a:clrChange>
            <a:alphaModFix amt="75000"/>
          </a:blip>
          <a:srcRect/>
          <a:stretch>
            <a:fillRect/>
          </a:stretch>
        </p:blipFill>
        <p:spPr bwMode="auto">
          <a:xfrm>
            <a:off x="7306768" y="2160050"/>
            <a:ext cx="481151" cy="337410"/>
          </a:xfrm>
          <a:prstGeom prst="rect">
            <a:avLst/>
          </a:prstGeom>
          <a:noFill/>
          <a:ln w="9525">
            <a:noFill/>
            <a:miter lim="800000"/>
            <a:headEnd/>
            <a:tailEnd/>
          </a:ln>
        </p:spPr>
      </p:pic>
      <p:pic>
        <p:nvPicPr>
          <p:cNvPr id="324" name="Picture 6" descr="http://www.megacoolstuff.com/3dbiohazard/Biohazard200.jpg"/>
          <p:cNvPicPr>
            <a:picLocks noChangeAspect="1" noChangeArrowheads="1"/>
          </p:cNvPicPr>
          <p:nvPr/>
        </p:nvPicPr>
        <p:blipFill>
          <a:blip r:embed="rId3" cstate="print">
            <a:clrChange>
              <a:clrFrom>
                <a:srgbClr val="FAEBE9"/>
              </a:clrFrom>
              <a:clrTo>
                <a:srgbClr val="FAEBE9">
                  <a:alpha val="0"/>
                </a:srgbClr>
              </a:clrTo>
            </a:clrChange>
            <a:alphaModFix amt="75000"/>
          </a:blip>
          <a:srcRect/>
          <a:stretch>
            <a:fillRect/>
          </a:stretch>
        </p:blipFill>
        <p:spPr bwMode="auto">
          <a:xfrm>
            <a:off x="6837449" y="3757368"/>
            <a:ext cx="481151" cy="337410"/>
          </a:xfrm>
          <a:prstGeom prst="rect">
            <a:avLst/>
          </a:prstGeom>
          <a:noFill/>
          <a:ln w="9525">
            <a:noFill/>
            <a:miter lim="800000"/>
            <a:headEnd/>
            <a:tailEnd/>
          </a:ln>
        </p:spPr>
      </p:pic>
      <p:sp>
        <p:nvSpPr>
          <p:cNvPr id="330" name="TextBox 329"/>
          <p:cNvSpPr txBox="1"/>
          <p:nvPr/>
        </p:nvSpPr>
        <p:spPr>
          <a:xfrm>
            <a:off x="3209633" y="797875"/>
            <a:ext cx="1210053" cy="230832"/>
          </a:xfrm>
          <a:prstGeom prst="rect">
            <a:avLst/>
          </a:prstGeom>
          <a:noFill/>
        </p:spPr>
        <p:txBody>
          <a:bodyPr wrap="square" rtlCol="0">
            <a:spAutoFit/>
          </a:bodyPr>
          <a:lstStyle/>
          <a:p>
            <a:pPr algn="ctr" defTabSz="457086"/>
            <a:r>
              <a:rPr lang="ja-JP" altLang="en-US" sz="900" dirty="0" smtClean="0">
                <a:solidFill>
                  <a:prstClr val="black"/>
                </a:solidFill>
              </a:rPr>
              <a:t>検査終了</a:t>
            </a:r>
            <a:endParaRPr lang="en-US" sz="900" dirty="0">
              <a:solidFill>
                <a:prstClr val="black"/>
              </a:solidFill>
            </a:endParaRPr>
          </a:p>
        </p:txBody>
      </p:sp>
      <p:sp>
        <p:nvSpPr>
          <p:cNvPr id="275" name="Title 2"/>
          <p:cNvSpPr>
            <a:spLocks noGrp="1"/>
          </p:cNvSpPr>
          <p:nvPr>
            <p:ph type="title"/>
          </p:nvPr>
        </p:nvSpPr>
        <p:spPr>
          <a:xfrm>
            <a:off x="675136" y="-159610"/>
            <a:ext cx="7958753" cy="872897"/>
          </a:xfrm>
        </p:spPr>
        <p:txBody>
          <a:bodyPr/>
          <a:lstStyle/>
          <a:p>
            <a:r>
              <a:rPr lang="ja-JP" altLang="en-US" dirty="0" smtClean="0"/>
              <a:t>感染は今や止められません＝常識</a:t>
            </a:r>
            <a:endParaRPr lang="en-US" dirty="0"/>
          </a:p>
        </p:txBody>
      </p:sp>
      <p:sp>
        <p:nvSpPr>
          <p:cNvPr id="276" name="Rounded Rectangle 275"/>
          <p:cNvSpPr/>
          <p:nvPr/>
        </p:nvSpPr>
        <p:spPr bwMode="auto">
          <a:xfrm>
            <a:off x="2105614" y="3395222"/>
            <a:ext cx="1254756" cy="1072614"/>
          </a:xfrm>
          <a:prstGeom prst="roundRect">
            <a:avLst/>
          </a:prstGeom>
          <a:solidFill>
            <a:schemeClr val="accent1">
              <a:alpha val="58000"/>
            </a:schemeClr>
          </a:solidFill>
          <a:ln w="3175" cmpd="sng">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square" lIns="68562" tIns="34281" rIns="0" bIns="34281" numCol="1" rtlCol="0" anchor="ctr" anchorCtr="0" compatLnSpc="1">
            <a:prstTxWarp prst="textNoShape">
              <a:avLst/>
            </a:prstTxWarp>
            <a:spAutoFit/>
          </a:bodyPr>
          <a:lstStyle/>
          <a:p>
            <a:pPr defTabSz="457086">
              <a:lnSpc>
                <a:spcPct val="90000"/>
              </a:lnSpc>
              <a:spcBef>
                <a:spcPct val="50000"/>
              </a:spcBef>
            </a:pPr>
            <a:r>
              <a:rPr lang="en-US" sz="900" b="1" dirty="0">
                <a:solidFill>
                  <a:schemeClr val="bg1"/>
                </a:solidFill>
                <a:ea typeface="ＭＳ Ｐゴシック" charset="-128"/>
                <a:cs typeface="ＭＳ Ｐゴシック" charset="-128"/>
              </a:rPr>
              <a:t>SHA Matching</a:t>
            </a:r>
          </a:p>
          <a:p>
            <a:pPr defTabSz="457086">
              <a:lnSpc>
                <a:spcPct val="90000"/>
              </a:lnSpc>
              <a:spcBef>
                <a:spcPct val="50000"/>
              </a:spcBef>
            </a:pPr>
            <a:r>
              <a:rPr lang="en-US" sz="900" b="1" dirty="0">
                <a:solidFill>
                  <a:schemeClr val="bg1"/>
                </a:solidFill>
                <a:ea typeface="ＭＳ Ｐゴシック" charset="-128"/>
                <a:cs typeface="ＭＳ Ｐゴシック" charset="-128"/>
              </a:rPr>
              <a:t>SPERO Analysis</a:t>
            </a:r>
          </a:p>
          <a:p>
            <a:pPr defTabSz="457086">
              <a:lnSpc>
                <a:spcPct val="90000"/>
              </a:lnSpc>
              <a:spcBef>
                <a:spcPct val="50000"/>
              </a:spcBef>
            </a:pPr>
            <a:r>
              <a:rPr lang="en-US" sz="900" b="1" dirty="0" err="1">
                <a:solidFill>
                  <a:schemeClr val="bg1"/>
                </a:solidFill>
                <a:ea typeface="ＭＳ Ｐゴシック" charset="-128"/>
                <a:cs typeface="ＭＳ Ｐゴシック" charset="-128"/>
              </a:rPr>
              <a:t>ThreatGrid</a:t>
            </a:r>
            <a:endParaRPr lang="en-US" sz="900" b="1" dirty="0">
              <a:solidFill>
                <a:schemeClr val="bg1"/>
              </a:solidFill>
              <a:ea typeface="ＭＳ Ｐゴシック" charset="-128"/>
              <a:cs typeface="ＭＳ Ｐゴシック" charset="-128"/>
            </a:endParaRPr>
          </a:p>
          <a:p>
            <a:pPr defTabSz="457086">
              <a:lnSpc>
                <a:spcPct val="90000"/>
              </a:lnSpc>
              <a:spcBef>
                <a:spcPct val="50000"/>
              </a:spcBef>
            </a:pPr>
            <a:r>
              <a:rPr lang="en-US" sz="900" b="1" dirty="0">
                <a:solidFill>
                  <a:srgbClr val="FFFF00"/>
                </a:solidFill>
                <a:ea typeface="ＭＳ Ｐゴシック" charset="-128"/>
                <a:cs typeface="ＭＳ Ｐゴシック" charset="-128"/>
              </a:rPr>
              <a:t>ETHOS Analysis</a:t>
            </a:r>
          </a:p>
          <a:p>
            <a:pPr defTabSz="457086">
              <a:lnSpc>
                <a:spcPct val="90000"/>
              </a:lnSpc>
              <a:spcBef>
                <a:spcPct val="50000"/>
              </a:spcBef>
            </a:pPr>
            <a:r>
              <a:rPr lang="en-US" sz="900" b="1" dirty="0">
                <a:solidFill>
                  <a:srgbClr val="FFFF00"/>
                </a:solidFill>
                <a:ea typeface="ＭＳ Ｐゴシック" charset="-128"/>
                <a:cs typeface="ＭＳ Ｐゴシック" charset="-128"/>
              </a:rPr>
              <a:t>Tetra</a:t>
            </a:r>
          </a:p>
        </p:txBody>
      </p:sp>
      <p:pic>
        <p:nvPicPr>
          <p:cNvPr id="277" name="Picture 27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74376" y="68685"/>
            <a:ext cx="765984" cy="773143"/>
          </a:xfrm>
          <a:prstGeom prst="rect">
            <a:avLst/>
          </a:prstGeom>
        </p:spPr>
      </p:pic>
    </p:spTree>
    <p:extLst>
      <p:ext uri="{BB962C8B-B14F-4D97-AF65-F5344CB8AC3E}">
        <p14:creationId xmlns:p14="http://schemas.microsoft.com/office/powerpoint/2010/main" val="37971528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17"/>
                                        </p:tgtEl>
                                        <p:attrNameLst>
                                          <p:attrName>style.visibility</p:attrName>
                                        </p:attrNameLst>
                                      </p:cBhvr>
                                      <p:to>
                                        <p:strVal val="visible"/>
                                      </p:to>
                                    </p:set>
                                    <p:animEffect transition="in" filter="fade">
                                      <p:cBhvr>
                                        <p:cTn id="16" dur="500"/>
                                        <p:tgtEl>
                                          <p:spTgt spid="317"/>
                                        </p:tgtEl>
                                      </p:cBhvr>
                                    </p:animEffect>
                                  </p:childTnLst>
                                </p:cTn>
                              </p:par>
                              <p:par>
                                <p:cTn id="17" presetID="22" presetClass="entr" presetSubtype="8"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left)">
                                      <p:cBhvr>
                                        <p:cTn id="19" dur="500"/>
                                        <p:tgtEl>
                                          <p:spTgt spid="29"/>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79"/>
                                        </p:tgtEl>
                                        <p:attrNameLst>
                                          <p:attrName>style.visibility</p:attrName>
                                        </p:attrNameLst>
                                      </p:cBhvr>
                                      <p:to>
                                        <p:strVal val="visible"/>
                                      </p:to>
                                    </p:set>
                                    <p:animEffect transition="in" filter="fade">
                                      <p:cBhvr>
                                        <p:cTn id="23" dur="500"/>
                                        <p:tgtEl>
                                          <p:spTgt spid="17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500"/>
                                        <p:tgtEl>
                                          <p:spTgt spid="36"/>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327"/>
                                        </p:tgtEl>
                                        <p:attrNameLst>
                                          <p:attrName>style.visibility</p:attrName>
                                        </p:attrNameLst>
                                      </p:cBhvr>
                                      <p:to>
                                        <p:strVal val="visible"/>
                                      </p:to>
                                    </p:set>
                                    <p:animEffect transition="in" filter="fade">
                                      <p:cBhvr>
                                        <p:cTn id="32" dur="500"/>
                                        <p:tgtEl>
                                          <p:spTgt spid="327"/>
                                        </p:tgtEl>
                                      </p:cBhvr>
                                    </p:animEffect>
                                  </p:childTnLst>
                                </p:cTn>
                              </p:par>
                              <p:par>
                                <p:cTn id="33" presetID="10" presetClass="entr" presetSubtype="0" fill="hold" nodeType="withEffect">
                                  <p:stCondLst>
                                    <p:cond delay="0"/>
                                  </p:stCondLst>
                                  <p:childTnLst>
                                    <p:set>
                                      <p:cBhvr>
                                        <p:cTn id="34" dur="1" fill="hold">
                                          <p:stCondLst>
                                            <p:cond delay="0"/>
                                          </p:stCondLst>
                                        </p:cTn>
                                        <p:tgtEl>
                                          <p:spTgt spid="36">
                                            <p:txEl>
                                              <p:pRg st="0" end="0"/>
                                            </p:txEl>
                                          </p:spTgt>
                                        </p:tgtEl>
                                        <p:attrNameLst>
                                          <p:attrName>style.visibility</p:attrName>
                                        </p:attrNameLst>
                                      </p:cBhvr>
                                      <p:to>
                                        <p:strVal val="visible"/>
                                      </p:to>
                                    </p:set>
                                    <p:animEffect transition="in" filter="fade">
                                      <p:cBhvr>
                                        <p:cTn id="35" dur="500"/>
                                        <p:tgtEl>
                                          <p:spTgt spid="36">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6">
                                            <p:txEl>
                                              <p:pRg st="1" end="1"/>
                                            </p:txEl>
                                          </p:spTgt>
                                        </p:tgtEl>
                                        <p:attrNameLst>
                                          <p:attrName>style.visibility</p:attrName>
                                        </p:attrNameLst>
                                      </p:cBhvr>
                                      <p:to>
                                        <p:strVal val="visible"/>
                                      </p:to>
                                    </p:set>
                                    <p:animEffect transition="in" filter="fade">
                                      <p:cBhvr>
                                        <p:cTn id="40" dur="500"/>
                                        <p:tgtEl>
                                          <p:spTgt spid="36">
                                            <p:txEl>
                                              <p:pRg st="1" end="1"/>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36">
                                            <p:txEl>
                                              <p:pRg st="2" end="2"/>
                                            </p:txEl>
                                          </p:spTgt>
                                        </p:tgtEl>
                                        <p:attrNameLst>
                                          <p:attrName>style.visibility</p:attrName>
                                        </p:attrNameLst>
                                      </p:cBhvr>
                                      <p:to>
                                        <p:strVal val="visible"/>
                                      </p:to>
                                    </p:set>
                                    <p:animEffect transition="in" filter="fade">
                                      <p:cBhvr>
                                        <p:cTn id="43" dur="500"/>
                                        <p:tgtEl>
                                          <p:spTgt spid="36">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6">
                                            <p:txEl>
                                              <p:pRg st="3" end="3"/>
                                            </p:txEl>
                                          </p:spTgt>
                                        </p:tgtEl>
                                        <p:attrNameLst>
                                          <p:attrName>style.visibility</p:attrName>
                                        </p:attrNameLst>
                                      </p:cBhvr>
                                      <p:to>
                                        <p:strVal val="visible"/>
                                      </p:to>
                                    </p:set>
                                    <p:animEffect transition="in" filter="fade">
                                      <p:cBhvr>
                                        <p:cTn id="48" dur="500"/>
                                        <p:tgtEl>
                                          <p:spTgt spid="36">
                                            <p:txEl>
                                              <p:pRg st="3" end="3"/>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54"/>
                                        </p:tgtEl>
                                        <p:attrNameLst>
                                          <p:attrName>style.visibility</p:attrName>
                                        </p:attrNameLst>
                                      </p:cBhvr>
                                      <p:to>
                                        <p:strVal val="visible"/>
                                      </p:to>
                                    </p:set>
                                    <p:animEffect transition="in" filter="fade">
                                      <p:cBhvr>
                                        <p:cTn id="53" dur="500"/>
                                        <p:tgtEl>
                                          <p:spTgt spid="354"/>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321"/>
                                        </p:tgtEl>
                                        <p:attrNameLst>
                                          <p:attrName>style.visibility</p:attrName>
                                        </p:attrNameLst>
                                      </p:cBhvr>
                                      <p:to>
                                        <p:strVal val="visible"/>
                                      </p:to>
                                    </p:set>
                                    <p:animEffect transition="in" filter="fade">
                                      <p:cBhvr>
                                        <p:cTn id="58" dur="500"/>
                                        <p:tgtEl>
                                          <p:spTgt spid="321"/>
                                        </p:tgtEl>
                                      </p:cBhvr>
                                    </p:animEffect>
                                  </p:childTnLst>
                                </p:cTn>
                              </p:par>
                            </p:childTnLst>
                          </p:cTn>
                        </p:par>
                        <p:par>
                          <p:cTn id="59" fill="hold">
                            <p:stCondLst>
                              <p:cond delay="500"/>
                            </p:stCondLst>
                            <p:childTnLst>
                              <p:par>
                                <p:cTn id="60" presetID="10" presetClass="entr" presetSubtype="0" fill="hold" nodeType="afterEffect">
                                  <p:stCondLst>
                                    <p:cond delay="0"/>
                                  </p:stCondLst>
                                  <p:childTnLst>
                                    <p:set>
                                      <p:cBhvr>
                                        <p:cTn id="61" dur="1" fill="hold">
                                          <p:stCondLst>
                                            <p:cond delay="0"/>
                                          </p:stCondLst>
                                        </p:cTn>
                                        <p:tgtEl>
                                          <p:spTgt spid="322"/>
                                        </p:tgtEl>
                                        <p:attrNameLst>
                                          <p:attrName>style.visibility</p:attrName>
                                        </p:attrNameLst>
                                      </p:cBhvr>
                                      <p:to>
                                        <p:strVal val="visible"/>
                                      </p:to>
                                    </p:set>
                                    <p:animEffect transition="in" filter="fade">
                                      <p:cBhvr>
                                        <p:cTn id="62" dur="500"/>
                                        <p:tgtEl>
                                          <p:spTgt spid="322"/>
                                        </p:tgtEl>
                                      </p:cBhvr>
                                    </p:animEffect>
                                  </p:childTnLst>
                                </p:cTn>
                              </p:par>
                            </p:childTnLst>
                          </p:cTn>
                        </p:par>
                        <p:par>
                          <p:cTn id="63" fill="hold">
                            <p:stCondLst>
                              <p:cond delay="1000"/>
                            </p:stCondLst>
                            <p:childTnLst>
                              <p:par>
                                <p:cTn id="64" presetID="10" presetClass="entr" presetSubtype="0" fill="hold" grpId="0" nodeType="afterEffect">
                                  <p:stCondLst>
                                    <p:cond delay="0"/>
                                  </p:stCondLst>
                                  <p:childTnLst>
                                    <p:set>
                                      <p:cBhvr>
                                        <p:cTn id="65" dur="1" fill="hold">
                                          <p:stCondLst>
                                            <p:cond delay="0"/>
                                          </p:stCondLst>
                                        </p:cTn>
                                        <p:tgtEl>
                                          <p:spTgt spid="347"/>
                                        </p:tgtEl>
                                        <p:attrNameLst>
                                          <p:attrName>style.visibility</p:attrName>
                                        </p:attrNameLst>
                                      </p:cBhvr>
                                      <p:to>
                                        <p:strVal val="visible"/>
                                      </p:to>
                                    </p:set>
                                    <p:animEffect transition="in" filter="fade">
                                      <p:cBhvr>
                                        <p:cTn id="66" dur="500"/>
                                        <p:tgtEl>
                                          <p:spTgt spid="347"/>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351"/>
                                        </p:tgtEl>
                                        <p:attrNameLst>
                                          <p:attrName>style.visibility</p:attrName>
                                        </p:attrNameLst>
                                      </p:cBhvr>
                                      <p:to>
                                        <p:strVal val="visible"/>
                                      </p:to>
                                    </p:set>
                                    <p:animEffect transition="in" filter="fade">
                                      <p:cBhvr>
                                        <p:cTn id="71" dur="500"/>
                                        <p:tgtEl>
                                          <p:spTgt spid="351"/>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23"/>
                                        </p:tgtEl>
                                        <p:attrNameLst>
                                          <p:attrName>style.visibility</p:attrName>
                                        </p:attrNameLst>
                                      </p:cBhvr>
                                      <p:to>
                                        <p:strVal val="visible"/>
                                      </p:to>
                                    </p:set>
                                    <p:animEffect transition="in" filter="fade">
                                      <p:cBhvr>
                                        <p:cTn id="74" dur="500"/>
                                        <p:tgtEl>
                                          <p:spTgt spid="323"/>
                                        </p:tgtEl>
                                      </p:cBhvr>
                                    </p:animEffect>
                                  </p:childTnLst>
                                </p:cTn>
                              </p:par>
                              <p:par>
                                <p:cTn id="75" presetID="10" presetClass="entr" presetSubtype="0" fill="hold" nodeType="withEffect">
                                  <p:stCondLst>
                                    <p:cond delay="0"/>
                                  </p:stCondLst>
                                  <p:childTnLst>
                                    <p:set>
                                      <p:cBhvr>
                                        <p:cTn id="76" dur="1" fill="hold">
                                          <p:stCondLst>
                                            <p:cond delay="0"/>
                                          </p:stCondLst>
                                        </p:cTn>
                                        <p:tgtEl>
                                          <p:spTgt spid="187"/>
                                        </p:tgtEl>
                                        <p:attrNameLst>
                                          <p:attrName>style.visibility</p:attrName>
                                        </p:attrNameLst>
                                      </p:cBhvr>
                                      <p:to>
                                        <p:strVal val="visible"/>
                                      </p:to>
                                    </p:set>
                                    <p:animEffect transition="in" filter="fade">
                                      <p:cBhvr>
                                        <p:cTn id="77" dur="500"/>
                                        <p:tgtEl>
                                          <p:spTgt spid="187"/>
                                        </p:tgtEl>
                                      </p:cBhvr>
                                    </p:animEffect>
                                  </p:childTnLst>
                                </p:cTn>
                              </p:par>
                              <p:par>
                                <p:cTn id="78" presetID="10" presetClass="entr" presetSubtype="0" fill="hold" nodeType="withEffect">
                                  <p:stCondLst>
                                    <p:cond delay="0"/>
                                  </p:stCondLst>
                                  <p:childTnLst>
                                    <p:set>
                                      <p:cBhvr>
                                        <p:cTn id="79" dur="1" fill="hold">
                                          <p:stCondLst>
                                            <p:cond delay="0"/>
                                          </p:stCondLst>
                                        </p:cTn>
                                        <p:tgtEl>
                                          <p:spTgt spid="188"/>
                                        </p:tgtEl>
                                        <p:attrNameLst>
                                          <p:attrName>style.visibility</p:attrName>
                                        </p:attrNameLst>
                                      </p:cBhvr>
                                      <p:to>
                                        <p:strVal val="visible"/>
                                      </p:to>
                                    </p:set>
                                    <p:animEffect transition="in" filter="fade">
                                      <p:cBhvr>
                                        <p:cTn id="80" dur="500"/>
                                        <p:tgtEl>
                                          <p:spTgt spid="188"/>
                                        </p:tgtEl>
                                      </p:cBhvr>
                                    </p:animEffect>
                                  </p:childTnLst>
                                </p:cTn>
                              </p:par>
                              <p:par>
                                <p:cTn id="81" presetID="10" presetClass="entr" presetSubtype="0" fill="hold" nodeType="withEffect">
                                  <p:stCondLst>
                                    <p:cond delay="0"/>
                                  </p:stCondLst>
                                  <p:childTnLst>
                                    <p:set>
                                      <p:cBhvr>
                                        <p:cTn id="82" dur="1" fill="hold">
                                          <p:stCondLst>
                                            <p:cond delay="0"/>
                                          </p:stCondLst>
                                        </p:cTn>
                                        <p:tgtEl>
                                          <p:spTgt spid="315"/>
                                        </p:tgtEl>
                                        <p:attrNameLst>
                                          <p:attrName>style.visibility</p:attrName>
                                        </p:attrNameLst>
                                      </p:cBhvr>
                                      <p:to>
                                        <p:strVal val="visible"/>
                                      </p:to>
                                    </p:set>
                                    <p:animEffect transition="in" filter="fade">
                                      <p:cBhvr>
                                        <p:cTn id="83" dur="500"/>
                                        <p:tgtEl>
                                          <p:spTgt spid="315"/>
                                        </p:tgtEl>
                                      </p:cBhvr>
                                    </p:animEffect>
                                  </p:childTnLst>
                                </p:cTn>
                              </p:par>
                              <p:par>
                                <p:cTn id="84" presetID="10" presetClass="entr" presetSubtype="0" fill="hold" nodeType="withEffect">
                                  <p:stCondLst>
                                    <p:cond delay="0"/>
                                  </p:stCondLst>
                                  <p:childTnLst>
                                    <p:set>
                                      <p:cBhvr>
                                        <p:cTn id="85" dur="1" fill="hold">
                                          <p:stCondLst>
                                            <p:cond delay="0"/>
                                          </p:stCondLst>
                                        </p:cTn>
                                        <p:tgtEl>
                                          <p:spTgt spid="338"/>
                                        </p:tgtEl>
                                        <p:attrNameLst>
                                          <p:attrName>style.visibility</p:attrName>
                                        </p:attrNameLst>
                                      </p:cBhvr>
                                      <p:to>
                                        <p:strVal val="visible"/>
                                      </p:to>
                                    </p:set>
                                    <p:animEffect transition="in" filter="fade">
                                      <p:cBhvr>
                                        <p:cTn id="86" dur="500"/>
                                        <p:tgtEl>
                                          <p:spTgt spid="338"/>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340"/>
                                        </p:tgtEl>
                                        <p:attrNameLst>
                                          <p:attrName>style.visibility</p:attrName>
                                        </p:attrNameLst>
                                      </p:cBhvr>
                                      <p:to>
                                        <p:strVal val="visible"/>
                                      </p:to>
                                    </p:set>
                                    <p:animEffect transition="in" filter="fade">
                                      <p:cBhvr>
                                        <p:cTn id="89" dur="500"/>
                                        <p:tgtEl>
                                          <p:spTgt spid="340"/>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346"/>
                                        </p:tgtEl>
                                        <p:attrNameLst>
                                          <p:attrName>style.visibility</p:attrName>
                                        </p:attrNameLst>
                                      </p:cBhvr>
                                      <p:to>
                                        <p:strVal val="visible"/>
                                      </p:to>
                                    </p:set>
                                    <p:animEffect transition="in" filter="fade">
                                      <p:cBhvr>
                                        <p:cTn id="92" dur="500"/>
                                        <p:tgtEl>
                                          <p:spTgt spid="346"/>
                                        </p:tgtEl>
                                      </p:cBhvr>
                                    </p:animEffect>
                                  </p:childTnLst>
                                </p:cTn>
                              </p:par>
                              <p:par>
                                <p:cTn id="93" presetID="10" presetClass="entr" presetSubtype="0" fill="hold" nodeType="withEffect">
                                  <p:stCondLst>
                                    <p:cond delay="0"/>
                                  </p:stCondLst>
                                  <p:childTnLst>
                                    <p:set>
                                      <p:cBhvr>
                                        <p:cTn id="94" dur="1" fill="hold">
                                          <p:stCondLst>
                                            <p:cond delay="0"/>
                                          </p:stCondLst>
                                        </p:cTn>
                                        <p:tgtEl>
                                          <p:spTgt spid="189"/>
                                        </p:tgtEl>
                                        <p:attrNameLst>
                                          <p:attrName>style.visibility</p:attrName>
                                        </p:attrNameLst>
                                      </p:cBhvr>
                                      <p:to>
                                        <p:strVal val="visible"/>
                                      </p:to>
                                    </p:set>
                                    <p:animEffect transition="in" filter="fade">
                                      <p:cBhvr>
                                        <p:cTn id="95" dur="500"/>
                                        <p:tgtEl>
                                          <p:spTgt spid="189"/>
                                        </p:tgtEl>
                                      </p:cBhvr>
                                    </p:animEffect>
                                  </p:childTnLst>
                                </p:cTn>
                              </p:par>
                              <p:par>
                                <p:cTn id="96" presetID="10" presetClass="entr" presetSubtype="0" fill="hold" nodeType="withEffect">
                                  <p:stCondLst>
                                    <p:cond delay="0"/>
                                  </p:stCondLst>
                                  <p:childTnLst>
                                    <p:set>
                                      <p:cBhvr>
                                        <p:cTn id="97" dur="1" fill="hold">
                                          <p:stCondLst>
                                            <p:cond delay="0"/>
                                          </p:stCondLst>
                                        </p:cTn>
                                        <p:tgtEl>
                                          <p:spTgt spid="324"/>
                                        </p:tgtEl>
                                        <p:attrNameLst>
                                          <p:attrName>style.visibility</p:attrName>
                                        </p:attrNameLst>
                                      </p:cBhvr>
                                      <p:to>
                                        <p:strVal val="visible"/>
                                      </p:to>
                                    </p:set>
                                    <p:animEffect transition="in" filter="fade">
                                      <p:cBhvr>
                                        <p:cTn id="98" dur="500"/>
                                        <p:tgtEl>
                                          <p:spTgt spid="324"/>
                                        </p:tgtEl>
                                      </p:cBhvr>
                                    </p:animEffect>
                                  </p:childTnLst>
                                </p:cTn>
                              </p:par>
                              <p:par>
                                <p:cTn id="99" presetID="10" presetClass="entr" presetSubtype="0" fill="hold" nodeType="withEffect">
                                  <p:stCondLst>
                                    <p:cond delay="0"/>
                                  </p:stCondLst>
                                  <p:childTnLst>
                                    <p:set>
                                      <p:cBhvr>
                                        <p:cTn id="100" dur="1" fill="hold">
                                          <p:stCondLst>
                                            <p:cond delay="0"/>
                                          </p:stCondLst>
                                        </p:cTn>
                                        <p:tgtEl>
                                          <p:spTgt spid="2"/>
                                        </p:tgtEl>
                                        <p:attrNameLst>
                                          <p:attrName>style.visibility</p:attrName>
                                        </p:attrNameLst>
                                      </p:cBhvr>
                                      <p:to>
                                        <p:strVal val="visible"/>
                                      </p:to>
                                    </p:set>
                                    <p:animEffect transition="in" filter="fade">
                                      <p:cBhvr>
                                        <p:cTn id="101" dur="500"/>
                                        <p:tgtEl>
                                          <p:spTgt spid="2"/>
                                        </p:tgtEl>
                                      </p:cBhvr>
                                    </p:animEffect>
                                  </p:childTnLst>
                                </p:cTn>
                              </p:par>
                              <p:par>
                                <p:cTn id="102" presetID="10" presetClass="entr" presetSubtype="0" fill="hold" nodeType="withEffect">
                                  <p:stCondLst>
                                    <p:cond delay="0"/>
                                  </p:stCondLst>
                                  <p:childTnLst>
                                    <p:set>
                                      <p:cBhvr>
                                        <p:cTn id="103" dur="1" fill="hold">
                                          <p:stCondLst>
                                            <p:cond delay="0"/>
                                          </p:stCondLst>
                                        </p:cTn>
                                        <p:tgtEl>
                                          <p:spTgt spid="5"/>
                                        </p:tgtEl>
                                        <p:attrNameLst>
                                          <p:attrName>style.visibility</p:attrName>
                                        </p:attrNameLst>
                                      </p:cBhvr>
                                      <p:to>
                                        <p:strVal val="visible"/>
                                      </p:to>
                                    </p:set>
                                    <p:animEffect transition="in" filter="fade">
                                      <p:cBhvr>
                                        <p:cTn id="104" dur="500"/>
                                        <p:tgtEl>
                                          <p:spTgt spid="5"/>
                                        </p:tgtEl>
                                      </p:cBhvr>
                                    </p:animEffect>
                                  </p:childTnLst>
                                </p:cTn>
                              </p:par>
                              <p:par>
                                <p:cTn id="105" presetID="10" presetClass="entr" presetSubtype="0" fill="hold" nodeType="withEffect">
                                  <p:stCondLst>
                                    <p:cond delay="0"/>
                                  </p:stCondLst>
                                  <p:childTnLst>
                                    <p:set>
                                      <p:cBhvr>
                                        <p:cTn id="106" dur="1" fill="hold">
                                          <p:stCondLst>
                                            <p:cond delay="0"/>
                                          </p:stCondLst>
                                        </p:cTn>
                                        <p:tgtEl>
                                          <p:spTgt spid="8"/>
                                        </p:tgtEl>
                                        <p:attrNameLst>
                                          <p:attrName>style.visibility</p:attrName>
                                        </p:attrNameLst>
                                      </p:cBhvr>
                                      <p:to>
                                        <p:strVal val="visible"/>
                                      </p:to>
                                    </p:set>
                                    <p:animEffect transition="in" filter="fade">
                                      <p:cBhvr>
                                        <p:cTn id="107" dur="500"/>
                                        <p:tgtEl>
                                          <p:spTgt spid="8"/>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276"/>
                                        </p:tgtEl>
                                        <p:attrNameLst>
                                          <p:attrName>style.visibility</p:attrName>
                                        </p:attrNameLst>
                                      </p:cBhvr>
                                      <p:to>
                                        <p:strVal val="visible"/>
                                      </p:to>
                                    </p:set>
                                    <p:animEffect transition="in" filter="fade">
                                      <p:cBhvr>
                                        <p:cTn id="110" dur="500"/>
                                        <p:tgtEl>
                                          <p:spTgt spid="276"/>
                                        </p:tgtEl>
                                      </p:cBhvr>
                                    </p:animEffect>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nodeType="clickEffect">
                                  <p:stCondLst>
                                    <p:cond delay="0"/>
                                  </p:stCondLst>
                                  <p:childTnLst>
                                    <p:set>
                                      <p:cBhvr>
                                        <p:cTn id="114" dur="1" fill="hold">
                                          <p:stCondLst>
                                            <p:cond delay="0"/>
                                          </p:stCondLst>
                                        </p:cTn>
                                        <p:tgtEl>
                                          <p:spTgt spid="276">
                                            <p:txEl>
                                              <p:pRg st="0" end="0"/>
                                            </p:txEl>
                                          </p:spTgt>
                                        </p:tgtEl>
                                        <p:attrNameLst>
                                          <p:attrName>style.visibility</p:attrName>
                                        </p:attrNameLst>
                                      </p:cBhvr>
                                      <p:to>
                                        <p:strVal val="visible"/>
                                      </p:to>
                                    </p:set>
                                    <p:animEffect transition="in" filter="fade">
                                      <p:cBhvr>
                                        <p:cTn id="115" dur="500"/>
                                        <p:tgtEl>
                                          <p:spTgt spid="276">
                                            <p:txEl>
                                              <p:pRg st="0" end="0"/>
                                            </p:txEl>
                                          </p:spTgt>
                                        </p:tgtEl>
                                      </p:cBhvr>
                                    </p:animEffect>
                                  </p:childTnLst>
                                </p:cTn>
                              </p:par>
                            </p:childTnLst>
                          </p:cTn>
                        </p:par>
                      </p:childTnLst>
                    </p:cTn>
                  </p:par>
                  <p:par>
                    <p:cTn id="116" fill="hold">
                      <p:stCondLst>
                        <p:cond delay="indefinite"/>
                      </p:stCondLst>
                      <p:childTnLst>
                        <p:par>
                          <p:cTn id="117" fill="hold">
                            <p:stCondLst>
                              <p:cond delay="0"/>
                            </p:stCondLst>
                            <p:childTnLst>
                              <p:par>
                                <p:cTn id="118" presetID="10" presetClass="entr" presetSubtype="0" fill="hold" nodeType="clickEffect">
                                  <p:stCondLst>
                                    <p:cond delay="0"/>
                                  </p:stCondLst>
                                  <p:childTnLst>
                                    <p:set>
                                      <p:cBhvr>
                                        <p:cTn id="119" dur="1" fill="hold">
                                          <p:stCondLst>
                                            <p:cond delay="0"/>
                                          </p:stCondLst>
                                        </p:cTn>
                                        <p:tgtEl>
                                          <p:spTgt spid="276">
                                            <p:txEl>
                                              <p:pRg st="1" end="1"/>
                                            </p:txEl>
                                          </p:spTgt>
                                        </p:tgtEl>
                                        <p:attrNameLst>
                                          <p:attrName>style.visibility</p:attrName>
                                        </p:attrNameLst>
                                      </p:cBhvr>
                                      <p:to>
                                        <p:strVal val="visible"/>
                                      </p:to>
                                    </p:set>
                                    <p:animEffect transition="in" filter="fade">
                                      <p:cBhvr>
                                        <p:cTn id="120" dur="500"/>
                                        <p:tgtEl>
                                          <p:spTgt spid="276">
                                            <p:txEl>
                                              <p:pRg st="1" end="1"/>
                                            </p:txEl>
                                          </p:spTgt>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nodeType="clickEffect">
                                  <p:stCondLst>
                                    <p:cond delay="0"/>
                                  </p:stCondLst>
                                  <p:childTnLst>
                                    <p:set>
                                      <p:cBhvr>
                                        <p:cTn id="124" dur="1" fill="hold">
                                          <p:stCondLst>
                                            <p:cond delay="0"/>
                                          </p:stCondLst>
                                        </p:cTn>
                                        <p:tgtEl>
                                          <p:spTgt spid="276">
                                            <p:txEl>
                                              <p:pRg st="2" end="2"/>
                                            </p:txEl>
                                          </p:spTgt>
                                        </p:tgtEl>
                                        <p:attrNameLst>
                                          <p:attrName>style.visibility</p:attrName>
                                        </p:attrNameLst>
                                      </p:cBhvr>
                                      <p:to>
                                        <p:strVal val="visible"/>
                                      </p:to>
                                    </p:set>
                                    <p:animEffect transition="in" filter="fade">
                                      <p:cBhvr>
                                        <p:cTn id="125" dur="500"/>
                                        <p:tgtEl>
                                          <p:spTgt spid="276">
                                            <p:txEl>
                                              <p:pRg st="2" end="2"/>
                                            </p:txEl>
                                          </p:spTgt>
                                        </p:tgtEl>
                                      </p:cBhvr>
                                    </p:animEffect>
                                  </p:childTnLst>
                                </p:cTn>
                              </p:par>
                            </p:childTnLst>
                          </p:cTn>
                        </p:par>
                      </p:childTnLst>
                    </p:cTn>
                  </p:par>
                  <p:par>
                    <p:cTn id="126" fill="hold">
                      <p:stCondLst>
                        <p:cond delay="indefinite"/>
                      </p:stCondLst>
                      <p:childTnLst>
                        <p:par>
                          <p:cTn id="127" fill="hold">
                            <p:stCondLst>
                              <p:cond delay="0"/>
                            </p:stCondLst>
                            <p:childTnLst>
                              <p:par>
                                <p:cTn id="128" presetID="10" presetClass="entr" presetSubtype="0" fill="hold" nodeType="clickEffect">
                                  <p:stCondLst>
                                    <p:cond delay="0"/>
                                  </p:stCondLst>
                                  <p:childTnLst>
                                    <p:set>
                                      <p:cBhvr>
                                        <p:cTn id="129" dur="1" fill="hold">
                                          <p:stCondLst>
                                            <p:cond delay="0"/>
                                          </p:stCondLst>
                                        </p:cTn>
                                        <p:tgtEl>
                                          <p:spTgt spid="276">
                                            <p:txEl>
                                              <p:pRg st="3" end="3"/>
                                            </p:txEl>
                                          </p:spTgt>
                                        </p:tgtEl>
                                        <p:attrNameLst>
                                          <p:attrName>style.visibility</p:attrName>
                                        </p:attrNameLst>
                                      </p:cBhvr>
                                      <p:to>
                                        <p:strVal val="visible"/>
                                      </p:to>
                                    </p:set>
                                    <p:animEffect transition="in" filter="fade">
                                      <p:cBhvr>
                                        <p:cTn id="130" dur="500"/>
                                        <p:tgtEl>
                                          <p:spTgt spid="276">
                                            <p:txEl>
                                              <p:pRg st="3" end="3"/>
                                            </p:txEl>
                                          </p:spTgt>
                                        </p:tgtEl>
                                      </p:cBhvr>
                                    </p:animEffect>
                                  </p:child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nodeType="clickEffect">
                                  <p:stCondLst>
                                    <p:cond delay="0"/>
                                  </p:stCondLst>
                                  <p:childTnLst>
                                    <p:set>
                                      <p:cBhvr>
                                        <p:cTn id="134" dur="1" fill="hold">
                                          <p:stCondLst>
                                            <p:cond delay="0"/>
                                          </p:stCondLst>
                                        </p:cTn>
                                        <p:tgtEl>
                                          <p:spTgt spid="276">
                                            <p:txEl>
                                              <p:pRg st="4" end="4"/>
                                            </p:txEl>
                                          </p:spTgt>
                                        </p:tgtEl>
                                        <p:attrNameLst>
                                          <p:attrName>style.visibility</p:attrName>
                                        </p:attrNameLst>
                                      </p:cBhvr>
                                      <p:to>
                                        <p:strVal val="visible"/>
                                      </p:to>
                                    </p:set>
                                    <p:animEffect transition="in" filter="fade">
                                      <p:cBhvr>
                                        <p:cTn id="135" dur="500"/>
                                        <p:tgtEl>
                                          <p:spTgt spid="276">
                                            <p:txEl>
                                              <p:pRg st="4" end="4"/>
                                            </p:txEl>
                                          </p:spTgt>
                                        </p:tgtEl>
                                      </p:cBhvr>
                                    </p:animEffect>
                                  </p:childTnLst>
                                </p:cTn>
                              </p:par>
                            </p:childTnLst>
                          </p:cTn>
                        </p:par>
                      </p:childTnLst>
                    </p:cTn>
                  </p:par>
                  <p:par>
                    <p:cTn id="136" fill="hold">
                      <p:stCondLst>
                        <p:cond delay="indefinite"/>
                      </p:stCondLst>
                      <p:childTnLst>
                        <p:par>
                          <p:cTn id="137" fill="hold">
                            <p:stCondLst>
                              <p:cond delay="0"/>
                            </p:stCondLst>
                            <p:childTnLst>
                              <p:par>
                                <p:cTn id="138" presetID="10" presetClass="entr" presetSubtype="0" fill="hold" grpId="0" nodeType="clickEffect">
                                  <p:stCondLst>
                                    <p:cond delay="0"/>
                                  </p:stCondLst>
                                  <p:childTnLst>
                                    <p:set>
                                      <p:cBhvr>
                                        <p:cTn id="139" dur="1" fill="hold">
                                          <p:stCondLst>
                                            <p:cond delay="0"/>
                                          </p:stCondLst>
                                        </p:cTn>
                                        <p:tgtEl>
                                          <p:spTgt spid="329"/>
                                        </p:tgtEl>
                                        <p:attrNameLst>
                                          <p:attrName>style.visibility</p:attrName>
                                        </p:attrNameLst>
                                      </p:cBhvr>
                                      <p:to>
                                        <p:strVal val="visible"/>
                                      </p:to>
                                    </p:set>
                                    <p:animEffect transition="in" filter="fade">
                                      <p:cBhvr>
                                        <p:cTn id="140" dur="500"/>
                                        <p:tgtEl>
                                          <p:spTgt spid="329"/>
                                        </p:tgtEl>
                                      </p:cBhvr>
                                    </p:animEffect>
                                  </p:childTnLst>
                                </p:cTn>
                              </p:par>
                            </p:childTnLst>
                          </p:cTn>
                        </p:par>
                        <p:par>
                          <p:cTn id="141" fill="hold">
                            <p:stCondLst>
                              <p:cond delay="500"/>
                            </p:stCondLst>
                            <p:childTnLst>
                              <p:par>
                                <p:cTn id="142" presetID="22" presetClass="entr" presetSubtype="8" fill="hold" nodeType="afterEffect">
                                  <p:stCondLst>
                                    <p:cond delay="0"/>
                                  </p:stCondLst>
                                  <p:childTnLst>
                                    <p:set>
                                      <p:cBhvr>
                                        <p:cTn id="143" dur="1" fill="hold">
                                          <p:stCondLst>
                                            <p:cond delay="0"/>
                                          </p:stCondLst>
                                        </p:cTn>
                                        <p:tgtEl>
                                          <p:spTgt spid="318"/>
                                        </p:tgtEl>
                                        <p:attrNameLst>
                                          <p:attrName>style.visibility</p:attrName>
                                        </p:attrNameLst>
                                      </p:cBhvr>
                                      <p:to>
                                        <p:strVal val="visible"/>
                                      </p:to>
                                    </p:set>
                                    <p:animEffect transition="in" filter="wipe(left)">
                                      <p:cBhvr>
                                        <p:cTn id="144" dur="500"/>
                                        <p:tgtEl>
                                          <p:spTgt spid="318"/>
                                        </p:tgtEl>
                                      </p:cBhvr>
                                    </p:animEffect>
                                  </p:childTnLst>
                                </p:cTn>
                              </p:par>
                            </p:childTnLst>
                          </p:cTn>
                        </p:par>
                        <p:par>
                          <p:cTn id="145" fill="hold">
                            <p:stCondLst>
                              <p:cond delay="1000"/>
                            </p:stCondLst>
                            <p:childTnLst>
                              <p:par>
                                <p:cTn id="146" presetID="22" presetClass="entr" presetSubtype="8" fill="hold" grpId="0" nodeType="afterEffect">
                                  <p:stCondLst>
                                    <p:cond delay="0"/>
                                  </p:stCondLst>
                                  <p:childTnLst>
                                    <p:set>
                                      <p:cBhvr>
                                        <p:cTn id="147" dur="1" fill="hold">
                                          <p:stCondLst>
                                            <p:cond delay="0"/>
                                          </p:stCondLst>
                                        </p:cTn>
                                        <p:tgtEl>
                                          <p:spTgt spid="195"/>
                                        </p:tgtEl>
                                        <p:attrNameLst>
                                          <p:attrName>style.visibility</p:attrName>
                                        </p:attrNameLst>
                                      </p:cBhvr>
                                      <p:to>
                                        <p:strVal val="visible"/>
                                      </p:to>
                                    </p:set>
                                    <p:animEffect transition="in" filter="wipe(left)">
                                      <p:cBhvr>
                                        <p:cTn id="148" dur="1000"/>
                                        <p:tgtEl>
                                          <p:spTgt spid="195"/>
                                        </p:tgtEl>
                                      </p:cBhvr>
                                    </p:animEffect>
                                  </p:childTnLst>
                                </p:cTn>
                              </p:par>
                            </p:childTnLst>
                          </p:cTn>
                        </p:par>
                      </p:childTnLst>
                    </p:cTn>
                  </p:par>
                  <p:par>
                    <p:cTn id="149" fill="hold">
                      <p:stCondLst>
                        <p:cond delay="indefinite"/>
                      </p:stCondLst>
                      <p:childTnLst>
                        <p:par>
                          <p:cTn id="150" fill="hold">
                            <p:stCondLst>
                              <p:cond delay="0"/>
                            </p:stCondLst>
                            <p:childTnLst>
                              <p:par>
                                <p:cTn id="151" presetID="10" presetClass="entr" presetSubtype="0" fill="hold" nodeType="clickEffect">
                                  <p:stCondLst>
                                    <p:cond delay="0"/>
                                  </p:stCondLst>
                                  <p:childTnLst>
                                    <p:set>
                                      <p:cBhvr>
                                        <p:cTn id="152" dur="1" fill="hold">
                                          <p:stCondLst>
                                            <p:cond delay="0"/>
                                          </p:stCondLst>
                                        </p:cTn>
                                        <p:tgtEl>
                                          <p:spTgt spid="342"/>
                                        </p:tgtEl>
                                        <p:attrNameLst>
                                          <p:attrName>style.visibility</p:attrName>
                                        </p:attrNameLst>
                                      </p:cBhvr>
                                      <p:to>
                                        <p:strVal val="visible"/>
                                      </p:to>
                                    </p:set>
                                    <p:animEffect transition="in" filter="fade">
                                      <p:cBhvr>
                                        <p:cTn id="153" dur="500"/>
                                        <p:tgtEl>
                                          <p:spTgt spid="342"/>
                                        </p:tgtEl>
                                      </p:cBhvr>
                                    </p:animEffect>
                                  </p:childTnLst>
                                </p:cTn>
                              </p:par>
                            </p:childTnLst>
                          </p:cTn>
                        </p:par>
                        <p:par>
                          <p:cTn id="154" fill="hold">
                            <p:stCondLst>
                              <p:cond delay="500"/>
                            </p:stCondLst>
                            <p:childTnLst>
                              <p:par>
                                <p:cTn id="155" presetID="10" presetClass="entr" presetSubtype="0" fill="hold" grpId="0" nodeType="afterEffect">
                                  <p:stCondLst>
                                    <p:cond delay="0"/>
                                  </p:stCondLst>
                                  <p:childTnLst>
                                    <p:set>
                                      <p:cBhvr>
                                        <p:cTn id="156" dur="1" fill="hold">
                                          <p:stCondLst>
                                            <p:cond delay="0"/>
                                          </p:stCondLst>
                                        </p:cTn>
                                        <p:tgtEl>
                                          <p:spTgt spid="319"/>
                                        </p:tgtEl>
                                        <p:attrNameLst>
                                          <p:attrName>style.visibility</p:attrName>
                                        </p:attrNameLst>
                                      </p:cBhvr>
                                      <p:to>
                                        <p:strVal val="visible"/>
                                      </p:to>
                                    </p:set>
                                    <p:animEffect transition="in" filter="fade">
                                      <p:cBhvr>
                                        <p:cTn id="157" dur="500"/>
                                        <p:tgtEl>
                                          <p:spTgt spid="319"/>
                                        </p:tgtEl>
                                      </p:cBhvr>
                                    </p:animEffect>
                                  </p:childTnLst>
                                </p:cTn>
                              </p:par>
                            </p:childTnLst>
                          </p:cTn>
                        </p:par>
                      </p:childTnLst>
                    </p:cTn>
                  </p:par>
                  <p:par>
                    <p:cTn id="158" fill="hold">
                      <p:stCondLst>
                        <p:cond delay="indefinite"/>
                      </p:stCondLst>
                      <p:childTnLst>
                        <p:par>
                          <p:cTn id="159" fill="hold">
                            <p:stCondLst>
                              <p:cond delay="0"/>
                            </p:stCondLst>
                            <p:childTnLst>
                              <p:par>
                                <p:cTn id="160" presetID="10" presetClass="entr" presetSubtype="0" fill="hold" nodeType="clickEffect">
                                  <p:stCondLst>
                                    <p:cond delay="0"/>
                                  </p:stCondLst>
                                  <p:childTnLst>
                                    <p:set>
                                      <p:cBhvr>
                                        <p:cTn id="161" dur="1" fill="hold">
                                          <p:stCondLst>
                                            <p:cond delay="0"/>
                                          </p:stCondLst>
                                        </p:cTn>
                                        <p:tgtEl>
                                          <p:spTgt spid="349"/>
                                        </p:tgtEl>
                                        <p:attrNameLst>
                                          <p:attrName>style.visibility</p:attrName>
                                        </p:attrNameLst>
                                      </p:cBhvr>
                                      <p:to>
                                        <p:strVal val="visible"/>
                                      </p:to>
                                    </p:set>
                                    <p:animEffect transition="in" filter="fade">
                                      <p:cBhvr>
                                        <p:cTn id="162" dur="500"/>
                                        <p:tgtEl>
                                          <p:spTgt spid="349"/>
                                        </p:tgtEl>
                                      </p:cBhvr>
                                    </p:animEffect>
                                  </p:childTnLst>
                                </p:cTn>
                              </p:par>
                              <p:par>
                                <p:cTn id="163" presetID="10" presetClass="entr" presetSubtype="0" fill="hold" grpId="0" nodeType="withEffect">
                                  <p:stCondLst>
                                    <p:cond delay="0"/>
                                  </p:stCondLst>
                                  <p:childTnLst>
                                    <p:set>
                                      <p:cBhvr>
                                        <p:cTn id="164" dur="1" fill="hold">
                                          <p:stCondLst>
                                            <p:cond delay="0"/>
                                          </p:stCondLst>
                                        </p:cTn>
                                        <p:tgtEl>
                                          <p:spTgt spid="316"/>
                                        </p:tgtEl>
                                        <p:attrNameLst>
                                          <p:attrName>style.visibility</p:attrName>
                                        </p:attrNameLst>
                                      </p:cBhvr>
                                      <p:to>
                                        <p:strVal val="visible"/>
                                      </p:to>
                                    </p:set>
                                    <p:animEffect transition="in" filter="fade">
                                      <p:cBhvr>
                                        <p:cTn id="165" dur="500"/>
                                        <p:tgtEl>
                                          <p:spTgt spid="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 grpId="0" animBg="1"/>
      <p:bldP spid="195" grpId="0" animBg="1"/>
      <p:bldP spid="319" grpId="0"/>
      <p:bldP spid="179" grpId="0"/>
      <p:bldP spid="329" grpId="0"/>
      <p:bldP spid="340" grpId="0"/>
      <p:bldP spid="346" grpId="0"/>
      <p:bldP spid="347" grpId="0"/>
      <p:bldP spid="36" grpId="0" animBg="1"/>
      <p:bldP spid="354" grpId="0"/>
      <p:bldP spid="316" grpId="0"/>
      <p:bldP spid="317" grpId="0"/>
      <p:bldP spid="27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107643"/>
            <a:ext cx="8345488" cy="3408355"/>
          </a:xfrm>
        </p:spPr>
        <p:txBody>
          <a:bodyPr/>
          <a:lstStyle/>
          <a:p>
            <a:endParaRPr lang="en-US" dirty="0" smtClean="0"/>
          </a:p>
          <a:p>
            <a:endParaRPr lang="en-US" dirty="0" smtClean="0"/>
          </a:p>
        </p:txBody>
      </p:sp>
      <p:sp>
        <p:nvSpPr>
          <p:cNvPr id="3" name="Title 2"/>
          <p:cNvSpPr>
            <a:spLocks noGrp="1"/>
          </p:cNvSpPr>
          <p:nvPr>
            <p:ph type="title"/>
          </p:nvPr>
        </p:nvSpPr>
        <p:spPr/>
        <p:txBody>
          <a:bodyPr/>
          <a:lstStyle/>
          <a:p>
            <a:r>
              <a:rPr lang="ja-JP" altLang="en-US" dirty="0" smtClean="0"/>
              <a:t>なぜ</a:t>
            </a:r>
            <a:r>
              <a:rPr lang="en-US" altLang="ja-JP" dirty="0" err="1" smtClean="0"/>
              <a:t>PoV</a:t>
            </a:r>
            <a:r>
              <a:rPr lang="ja-JP" altLang="en-US" dirty="0" smtClean="0"/>
              <a:t>を行うのか</a:t>
            </a:r>
            <a:endParaRPr lang="en-US" dirty="0"/>
          </a:p>
        </p:txBody>
      </p:sp>
      <p:sp>
        <p:nvSpPr>
          <p:cNvPr id="2" name="Rectangle 1"/>
          <p:cNvSpPr/>
          <p:nvPr/>
        </p:nvSpPr>
        <p:spPr>
          <a:xfrm>
            <a:off x="576470" y="1021918"/>
            <a:ext cx="8090452" cy="3101618"/>
          </a:xfrm>
          <a:prstGeom prst="rect">
            <a:avLst/>
          </a:prstGeom>
        </p:spPr>
        <p:txBody>
          <a:bodyPr wrap="square">
            <a:spAutoFit/>
          </a:bodyPr>
          <a:lstStyle/>
          <a:p>
            <a:pPr marL="280928" lvl="1" indent="-223792" defTabSz="684213">
              <a:lnSpc>
                <a:spcPct val="95000"/>
              </a:lnSpc>
              <a:spcBef>
                <a:spcPts val="1110"/>
              </a:spcBef>
              <a:buClr>
                <a:schemeClr val="tx1"/>
              </a:buClr>
              <a:buSzPct val="80000"/>
              <a:buFont typeface="Arial"/>
              <a:buChar char="•"/>
            </a:pPr>
            <a:r>
              <a:rPr lang="ja-JP" altLang="en-US" sz="2800" dirty="0" smtClean="0">
                <a:solidFill>
                  <a:srgbClr val="676767"/>
                </a:solidFill>
                <a:latin typeface="+mn-lt"/>
                <a:cs typeface="CiscoSans ExtraLight"/>
              </a:rPr>
              <a:t>メリット</a:t>
            </a:r>
            <a:endParaRPr lang="en-US" sz="2800" dirty="0">
              <a:solidFill>
                <a:srgbClr val="676767"/>
              </a:solidFill>
              <a:latin typeface="+mn-lt"/>
              <a:cs typeface="CiscoSans ExtraLight"/>
            </a:endParaRPr>
          </a:p>
          <a:p>
            <a:pPr marL="507895" lvl="1" indent="-215855" defTabSz="684213">
              <a:lnSpc>
                <a:spcPct val="95000"/>
              </a:lnSpc>
              <a:spcBef>
                <a:spcPts val="450"/>
              </a:spcBef>
              <a:buClr>
                <a:schemeClr val="tx1"/>
              </a:buClr>
              <a:buSzPct val="80000"/>
              <a:buFont typeface="Arial"/>
              <a:buChar char="•"/>
            </a:pPr>
            <a:r>
              <a:rPr lang="ja-JP" altLang="en-US" dirty="0" smtClean="0">
                <a:solidFill>
                  <a:srgbClr val="676767"/>
                </a:solidFill>
                <a:latin typeface="+mn-lt"/>
                <a:cs typeface="CiscoSans ExtraLight"/>
              </a:rPr>
              <a:t>分かりやすくお客様に脅威を可視化し、封じ込める事を見せることが可能</a:t>
            </a:r>
            <a:endParaRPr lang="en-US" dirty="0" smtClean="0">
              <a:solidFill>
                <a:srgbClr val="676767"/>
              </a:solidFill>
              <a:latin typeface="+mn-lt"/>
              <a:cs typeface="CiscoSans ExtraLight"/>
            </a:endParaRPr>
          </a:p>
          <a:p>
            <a:pPr marL="507895" lvl="1" indent="-215855" defTabSz="684213">
              <a:lnSpc>
                <a:spcPct val="95000"/>
              </a:lnSpc>
              <a:spcBef>
                <a:spcPts val="450"/>
              </a:spcBef>
              <a:buClr>
                <a:schemeClr val="tx1"/>
              </a:buClr>
              <a:buSzPct val="80000"/>
              <a:buFont typeface="Arial"/>
              <a:buChar char="•"/>
            </a:pPr>
            <a:r>
              <a:rPr lang="ja-JP" altLang="en-US" dirty="0" smtClean="0">
                <a:solidFill>
                  <a:srgbClr val="676767"/>
                </a:solidFill>
                <a:latin typeface="+mn-lt"/>
                <a:cs typeface="CiscoSans ExtraLight"/>
              </a:rPr>
              <a:t>簡単な実装やメンテナンスを見せることが可能</a:t>
            </a:r>
            <a:endParaRPr lang="en-US" dirty="0" smtClean="0">
              <a:solidFill>
                <a:srgbClr val="676767"/>
              </a:solidFill>
              <a:latin typeface="+mn-lt"/>
              <a:cs typeface="CiscoSans ExtraLight"/>
            </a:endParaRPr>
          </a:p>
          <a:p>
            <a:pPr marL="507895" lvl="1" indent="-215855" defTabSz="684213">
              <a:lnSpc>
                <a:spcPct val="95000"/>
              </a:lnSpc>
              <a:spcBef>
                <a:spcPts val="450"/>
              </a:spcBef>
              <a:buClr>
                <a:schemeClr val="tx1"/>
              </a:buClr>
              <a:buSzPct val="80000"/>
              <a:buFont typeface="Arial"/>
              <a:buChar char="•"/>
            </a:pPr>
            <a:r>
              <a:rPr lang="ja-JP" altLang="en-US" dirty="0" smtClean="0">
                <a:solidFill>
                  <a:srgbClr val="676767"/>
                </a:solidFill>
                <a:latin typeface="+mn-lt"/>
                <a:cs typeface="CiscoSans ExtraLight"/>
              </a:rPr>
              <a:t>少なくとも</a:t>
            </a:r>
            <a:r>
              <a:rPr lang="en-US" altLang="ja-JP" dirty="0" smtClean="0">
                <a:solidFill>
                  <a:srgbClr val="676767"/>
                </a:solidFill>
                <a:latin typeface="+mn-lt"/>
                <a:cs typeface="CiscoSans ExtraLight"/>
              </a:rPr>
              <a:t>1</a:t>
            </a:r>
            <a:r>
              <a:rPr lang="ja-JP" altLang="en-US" dirty="0" smtClean="0">
                <a:solidFill>
                  <a:srgbClr val="676767"/>
                </a:solidFill>
                <a:latin typeface="+mn-lt"/>
                <a:cs typeface="CiscoSans ExtraLight"/>
              </a:rPr>
              <a:t>つ以上の感染活動を見つけることを</a:t>
            </a:r>
            <a:r>
              <a:rPr lang="en-US" altLang="ja-JP" dirty="0" err="1" smtClean="0">
                <a:solidFill>
                  <a:srgbClr val="676767"/>
                </a:solidFill>
                <a:latin typeface="+mn-lt"/>
                <a:cs typeface="CiscoSans ExtraLight"/>
              </a:rPr>
              <a:t>PoV</a:t>
            </a:r>
            <a:r>
              <a:rPr lang="ja-JP" altLang="en-US" dirty="0" smtClean="0">
                <a:solidFill>
                  <a:srgbClr val="676767"/>
                </a:solidFill>
                <a:latin typeface="+mn-lt"/>
                <a:cs typeface="CiscoSans ExtraLight"/>
              </a:rPr>
              <a:t>中に見つけることができ、的確なインシデント対応を行うことが可能</a:t>
            </a:r>
            <a:endParaRPr lang="en-US" dirty="0" smtClean="0">
              <a:solidFill>
                <a:srgbClr val="676767"/>
              </a:solidFill>
              <a:latin typeface="+mn-lt"/>
              <a:cs typeface="CiscoSans ExtraLight"/>
            </a:endParaRPr>
          </a:p>
          <a:p>
            <a:pPr marL="50695" indent="-215855" defTabSz="684213">
              <a:lnSpc>
                <a:spcPct val="95000"/>
              </a:lnSpc>
              <a:spcBef>
                <a:spcPts val="450"/>
              </a:spcBef>
              <a:buClr>
                <a:schemeClr val="tx1"/>
              </a:buClr>
              <a:buSzPct val="80000"/>
              <a:buFont typeface="Arial"/>
              <a:buChar char="•"/>
            </a:pPr>
            <a:r>
              <a:rPr lang="en-US" sz="2800" dirty="0" smtClean="0">
                <a:solidFill>
                  <a:srgbClr val="676767"/>
                </a:solidFill>
                <a:latin typeface="+mn-lt"/>
                <a:cs typeface="CiscoSans ExtraLight"/>
              </a:rPr>
              <a:t>Risks</a:t>
            </a:r>
          </a:p>
          <a:p>
            <a:pPr marL="507895" lvl="1" indent="-215855" defTabSz="684213">
              <a:lnSpc>
                <a:spcPct val="95000"/>
              </a:lnSpc>
              <a:spcBef>
                <a:spcPts val="450"/>
              </a:spcBef>
              <a:buClr>
                <a:schemeClr val="tx1"/>
              </a:buClr>
              <a:buSzPct val="80000"/>
              <a:buFont typeface="Arial"/>
              <a:buChar char="•"/>
            </a:pPr>
            <a:r>
              <a:rPr lang="ja-JP" altLang="en-US" dirty="0" smtClean="0">
                <a:solidFill>
                  <a:srgbClr val="676767"/>
                </a:solidFill>
                <a:latin typeface="+mn-lt"/>
                <a:cs typeface="CiscoSans ExtraLight"/>
              </a:rPr>
              <a:t>誤ったチューニングや実装はパフォーマンス問題を引き起こします</a:t>
            </a:r>
            <a:endParaRPr lang="en-US" dirty="0" smtClean="0">
              <a:solidFill>
                <a:srgbClr val="676767"/>
              </a:solidFill>
              <a:latin typeface="+mn-lt"/>
              <a:cs typeface="CiscoSans ExtraLight"/>
            </a:endParaRPr>
          </a:p>
          <a:p>
            <a:pPr marL="507895" lvl="1" indent="-215855" defTabSz="684213">
              <a:lnSpc>
                <a:spcPct val="95000"/>
              </a:lnSpc>
              <a:spcBef>
                <a:spcPts val="450"/>
              </a:spcBef>
              <a:buClr>
                <a:schemeClr val="tx1"/>
              </a:buClr>
              <a:buSzPct val="80000"/>
              <a:buFont typeface="Arial"/>
              <a:buChar char="•"/>
            </a:pPr>
            <a:r>
              <a:rPr lang="ja-JP" altLang="en-US" dirty="0" smtClean="0">
                <a:solidFill>
                  <a:srgbClr val="676767"/>
                </a:solidFill>
                <a:latin typeface="+mn-lt"/>
                <a:cs typeface="CiscoSans ExtraLight"/>
              </a:rPr>
              <a:t>現状の</a:t>
            </a:r>
            <a:r>
              <a:rPr lang="en-US" altLang="ja-JP" dirty="0" err="1" smtClean="0">
                <a:solidFill>
                  <a:srgbClr val="676767"/>
                </a:solidFill>
                <a:latin typeface="+mn-lt"/>
                <a:cs typeface="CiscoSans ExtraLight"/>
              </a:rPr>
              <a:t>PoV</a:t>
            </a:r>
            <a:r>
              <a:rPr lang="ja-JP" altLang="en-US" dirty="0" smtClean="0">
                <a:solidFill>
                  <a:srgbClr val="676767"/>
                </a:solidFill>
                <a:latin typeface="+mn-lt"/>
                <a:cs typeface="CiscoSans ExtraLight"/>
              </a:rPr>
              <a:t>では、他のベンダー製品と同居することがあり、リソースの衝突が発生する可能性が</a:t>
            </a:r>
            <a:r>
              <a:rPr lang="ja-JP" altLang="en-US" dirty="0" smtClean="0">
                <a:solidFill>
                  <a:srgbClr val="676767"/>
                </a:solidFill>
                <a:latin typeface="+mn-lt"/>
                <a:cs typeface="CiscoSans ExtraLight"/>
              </a:rPr>
              <a:t>あります</a:t>
            </a:r>
            <a:r>
              <a:rPr lang="ja-JP" altLang="en-US" dirty="0" smtClean="0">
                <a:solidFill>
                  <a:srgbClr val="676767"/>
                </a:solidFill>
                <a:latin typeface="+mn-lt"/>
                <a:cs typeface="CiscoSans ExtraLight"/>
              </a:rPr>
              <a:t>（遅くなる）</a:t>
            </a:r>
            <a:endParaRPr lang="en-US" dirty="0">
              <a:solidFill>
                <a:srgbClr val="676767"/>
              </a:solidFill>
              <a:latin typeface="+mn-lt"/>
              <a:cs typeface="CiscoSans ExtraLight"/>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4376" y="68685"/>
            <a:ext cx="765984" cy="773143"/>
          </a:xfrm>
          <a:prstGeom prst="rect">
            <a:avLst/>
          </a:prstGeom>
        </p:spPr>
      </p:pic>
    </p:spTree>
    <p:extLst>
      <p:ext uri="{BB962C8B-B14F-4D97-AF65-F5344CB8AC3E}">
        <p14:creationId xmlns:p14="http://schemas.microsoft.com/office/powerpoint/2010/main" val="412939215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pPr marL="57136" indent="0">
              <a:buNone/>
            </a:pPr>
            <a:r>
              <a:rPr lang="ja-JP" altLang="en-US" sz="2000" dirty="0" smtClean="0"/>
              <a:t>事前に以下の情報を収集しましょう</a:t>
            </a:r>
            <a:endParaRPr lang="en-US" sz="2000" dirty="0" smtClean="0"/>
          </a:p>
          <a:p>
            <a:r>
              <a:rPr lang="ja-JP" altLang="en-US" sz="2000" dirty="0" smtClean="0"/>
              <a:t>現在使用している</a:t>
            </a:r>
            <a:r>
              <a:rPr lang="en-US" altLang="ja-JP" sz="2000" dirty="0" smtClean="0"/>
              <a:t>AV</a:t>
            </a:r>
            <a:r>
              <a:rPr lang="ja-JP" altLang="en-US" sz="2000" dirty="0" smtClean="0"/>
              <a:t>製品は何か？</a:t>
            </a:r>
            <a:endParaRPr lang="en-US" sz="2000" dirty="0" smtClean="0"/>
          </a:p>
          <a:p>
            <a:r>
              <a:rPr lang="ja-JP" altLang="en-US" sz="2000" dirty="0" smtClean="0"/>
              <a:t>競合するマルウェア対策製品はあるか？</a:t>
            </a:r>
            <a:endParaRPr lang="en-US" sz="2000" dirty="0" smtClean="0"/>
          </a:p>
          <a:p>
            <a:r>
              <a:rPr lang="en-US" altLang="ja-JP" sz="2000" dirty="0" smtClean="0"/>
              <a:t>Proxy</a:t>
            </a:r>
            <a:r>
              <a:rPr lang="ja-JP" altLang="en-US" sz="2000" dirty="0" smtClean="0"/>
              <a:t>の情報</a:t>
            </a:r>
            <a:r>
              <a:rPr lang="en-US" sz="2000" dirty="0" smtClean="0"/>
              <a:t> (</a:t>
            </a:r>
            <a:r>
              <a:rPr lang="ja-JP" altLang="en-US" sz="2000" dirty="0" smtClean="0"/>
              <a:t>問題が起こるのはほとんど</a:t>
            </a:r>
            <a:r>
              <a:rPr lang="en-US" altLang="ja-JP" sz="2000" dirty="0" smtClean="0"/>
              <a:t>Proxy</a:t>
            </a:r>
            <a:r>
              <a:rPr lang="ja-JP" altLang="en-US" sz="2000" dirty="0" smtClean="0"/>
              <a:t>が原因</a:t>
            </a:r>
            <a:r>
              <a:rPr lang="en-US" sz="2000" dirty="0" smtClean="0"/>
              <a:t>)</a:t>
            </a:r>
          </a:p>
          <a:p>
            <a:r>
              <a:rPr lang="en-US" altLang="ja-JP" sz="2000" dirty="0" smtClean="0"/>
              <a:t>Firewall</a:t>
            </a:r>
            <a:r>
              <a:rPr lang="ja-JP" altLang="en-US" sz="2000" dirty="0" smtClean="0"/>
              <a:t>や</a:t>
            </a:r>
            <a:r>
              <a:rPr lang="en-US" altLang="ja-JP" sz="2000" dirty="0" smtClean="0"/>
              <a:t>IPS</a:t>
            </a:r>
            <a:r>
              <a:rPr lang="ja-JP" altLang="en-US" sz="2000" dirty="0" smtClean="0"/>
              <a:t>製品がある場合は、どこに配置しているか？</a:t>
            </a:r>
            <a:endParaRPr lang="en-US" sz="2000" dirty="0" smtClean="0"/>
          </a:p>
        </p:txBody>
      </p:sp>
      <p:sp>
        <p:nvSpPr>
          <p:cNvPr id="3" name="Title 2"/>
          <p:cNvSpPr>
            <a:spLocks noGrp="1"/>
          </p:cNvSpPr>
          <p:nvPr>
            <p:ph type="title"/>
          </p:nvPr>
        </p:nvSpPr>
        <p:spPr/>
        <p:txBody>
          <a:bodyPr/>
          <a:lstStyle/>
          <a:p>
            <a:r>
              <a:rPr lang="ja-JP" altLang="en-US" dirty="0" smtClean="0"/>
              <a:t>情報収集</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4376" y="68685"/>
            <a:ext cx="765984" cy="773143"/>
          </a:xfrm>
          <a:prstGeom prst="rect">
            <a:avLst/>
          </a:prstGeom>
        </p:spPr>
      </p:pic>
    </p:spTree>
    <p:extLst>
      <p:ext uri="{BB962C8B-B14F-4D97-AF65-F5344CB8AC3E}">
        <p14:creationId xmlns:p14="http://schemas.microsoft.com/office/powerpoint/2010/main" val="408014643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ja-JP" altLang="en-US" sz="2400" dirty="0" smtClean="0"/>
              <a:t>検知率競争に陥らないようにすること</a:t>
            </a:r>
            <a:endParaRPr lang="en-US" sz="2400" dirty="0" smtClean="0"/>
          </a:p>
          <a:p>
            <a:pPr lvl="1"/>
            <a:r>
              <a:rPr lang="en-US" sz="1600" dirty="0" smtClean="0"/>
              <a:t>AMP</a:t>
            </a:r>
            <a:r>
              <a:rPr lang="ja-JP" altLang="en-US" sz="1600" dirty="0" smtClean="0"/>
              <a:t>は今だけで無く過去も調査することが出来る</a:t>
            </a:r>
            <a:endParaRPr lang="en-US" sz="2400" dirty="0" smtClean="0"/>
          </a:p>
          <a:p>
            <a:r>
              <a:rPr lang="en-US" altLang="ja-JP" sz="2400" dirty="0" err="1" smtClean="0"/>
              <a:t>PoV</a:t>
            </a:r>
            <a:r>
              <a:rPr lang="ja-JP" altLang="en-US" sz="2400" dirty="0" smtClean="0"/>
              <a:t>の評価目的を予め決める</a:t>
            </a:r>
            <a:endParaRPr lang="en-US" sz="2400" dirty="0" smtClean="0"/>
          </a:p>
          <a:p>
            <a:pPr lvl="1"/>
            <a:r>
              <a:rPr lang="ja-JP" altLang="en-US" sz="1600" dirty="0" smtClean="0"/>
              <a:t>脅威を改善することが目的？</a:t>
            </a:r>
            <a:endParaRPr lang="en-US" sz="1600" dirty="0" smtClean="0"/>
          </a:p>
          <a:p>
            <a:pPr lvl="1"/>
            <a:r>
              <a:rPr lang="ja-JP" altLang="en-US" sz="1600" dirty="0" smtClean="0"/>
              <a:t>フォレンジック解析をすることが目的？</a:t>
            </a:r>
            <a:endParaRPr lang="en-US" sz="1600" dirty="0" smtClean="0"/>
          </a:p>
          <a:p>
            <a:pPr lvl="1"/>
            <a:r>
              <a:rPr lang="ja-JP" altLang="en-US" sz="1600" dirty="0" smtClean="0"/>
              <a:t>マルウェアを無効化することが目的？</a:t>
            </a:r>
            <a:endParaRPr lang="en-US" sz="1600" dirty="0" smtClean="0"/>
          </a:p>
          <a:p>
            <a:pPr lvl="1"/>
            <a:r>
              <a:rPr lang="ja-JP" altLang="en-US" sz="1600" dirty="0" smtClean="0"/>
              <a:t>攻撃者の行動を観測することが目的？</a:t>
            </a:r>
            <a:endParaRPr lang="en-US" sz="1600" dirty="0" smtClean="0"/>
          </a:p>
        </p:txBody>
      </p:sp>
      <p:sp>
        <p:nvSpPr>
          <p:cNvPr id="3" name="Title 2"/>
          <p:cNvSpPr>
            <a:spLocks noGrp="1"/>
          </p:cNvSpPr>
          <p:nvPr>
            <p:ph type="title"/>
          </p:nvPr>
        </p:nvSpPr>
        <p:spPr/>
        <p:txBody>
          <a:bodyPr/>
          <a:lstStyle/>
          <a:p>
            <a:r>
              <a:rPr lang="ja-JP" altLang="en-US" dirty="0" smtClean="0"/>
              <a:t>成功するためのテクニック</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4376" y="68685"/>
            <a:ext cx="765984" cy="773143"/>
          </a:xfrm>
          <a:prstGeom prst="rect">
            <a:avLst/>
          </a:prstGeom>
        </p:spPr>
      </p:pic>
    </p:spTree>
    <p:extLst>
      <p:ext uri="{BB962C8B-B14F-4D97-AF65-F5344CB8AC3E}">
        <p14:creationId xmlns:p14="http://schemas.microsoft.com/office/powerpoint/2010/main" val="163525322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endParaRPr lang="en-US" dirty="0"/>
          </a:p>
          <a:p>
            <a:pPr marL="57136" indent="0">
              <a:buNone/>
            </a:pPr>
            <a:r>
              <a:rPr lang="en-US" sz="3200" dirty="0" smtClean="0"/>
              <a:t> </a:t>
            </a:r>
          </a:p>
          <a:p>
            <a:endParaRPr lang="en-US" sz="3200" dirty="0" smtClean="0"/>
          </a:p>
        </p:txBody>
      </p:sp>
      <p:sp>
        <p:nvSpPr>
          <p:cNvPr id="3" name="Title 2"/>
          <p:cNvSpPr>
            <a:spLocks noGrp="1"/>
          </p:cNvSpPr>
          <p:nvPr>
            <p:ph type="title"/>
          </p:nvPr>
        </p:nvSpPr>
        <p:spPr/>
        <p:txBody>
          <a:bodyPr/>
          <a:lstStyle/>
          <a:p>
            <a:r>
              <a:rPr lang="en-US" altLang="ja-JP" sz="2800" dirty="0" err="1" smtClean="0">
                <a:latin typeface="ＭＳ Ｐゴシック"/>
                <a:ea typeface="ＭＳ Ｐゴシック"/>
                <a:cs typeface="ＭＳ Ｐゴシック"/>
              </a:rPr>
              <a:t>PoV</a:t>
            </a:r>
            <a:r>
              <a:rPr lang="ja-JP" altLang="en-US" sz="2800" dirty="0" smtClean="0">
                <a:latin typeface="ＭＳ Ｐゴシック"/>
                <a:ea typeface="ＭＳ Ｐゴシック"/>
                <a:cs typeface="ＭＳ Ｐゴシック"/>
              </a:rPr>
              <a:t>アカウントの作成</a:t>
            </a:r>
            <a:endParaRPr lang="en-US" sz="2800" dirty="0">
              <a:latin typeface="ＭＳ Ｐゴシック"/>
              <a:ea typeface="ＭＳ Ｐゴシック"/>
              <a:cs typeface="ＭＳ Ｐゴシック"/>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3735" y="127302"/>
            <a:ext cx="736625" cy="714526"/>
          </a:xfrm>
          <a:prstGeom prst="rect">
            <a:avLst/>
          </a:prstGeom>
        </p:spPr>
      </p:pic>
      <p:sp>
        <p:nvSpPr>
          <p:cNvPr id="5" name="Text Placeholder 3"/>
          <p:cNvSpPr txBox="1">
            <a:spLocks/>
          </p:cNvSpPr>
          <p:nvPr/>
        </p:nvSpPr>
        <p:spPr>
          <a:xfrm>
            <a:off x="437766" y="1347788"/>
            <a:ext cx="8345488" cy="3168210"/>
          </a:xfrm>
          <a:prstGeom prst="rect">
            <a:avLst/>
          </a:prstGeom>
        </p:spPr>
        <p:txBody>
          <a:bodyPr lIns="91420" tIns="45710" rIns="91420" bIns="45710">
            <a:noAutofit/>
          </a:bodyPr>
          <a:lstStyle>
            <a:lvl1pPr marL="280928" indent="-223792" algn="l" defTabSz="684213" rtl="0" eaLnBrk="1" fontAlgn="base" hangingPunct="1">
              <a:lnSpc>
                <a:spcPct val="95000"/>
              </a:lnSpc>
              <a:spcBef>
                <a:spcPts val="1110"/>
              </a:spcBef>
              <a:spcAft>
                <a:spcPct val="0"/>
              </a:spcAft>
              <a:buClr>
                <a:schemeClr val="tx1"/>
              </a:buClr>
              <a:buSzPct val="80000"/>
              <a:buFont typeface="Arial"/>
              <a:buChar char="•"/>
              <a:defRPr lang="en-US" sz="3700" b="0" i="0" kern="1200">
                <a:solidFill>
                  <a:srgbClr val="676767"/>
                </a:solidFill>
                <a:latin typeface="+mn-lt"/>
                <a:ea typeface="ＭＳ Ｐゴシック" charset="0"/>
                <a:cs typeface="CiscoSans ExtraLight"/>
              </a:defRPr>
            </a:lvl1pPr>
            <a:lvl2pPr marL="507895" indent="-215855" algn="l" defTabSz="684213" rtl="0" eaLnBrk="1" fontAlgn="base" hangingPunct="1">
              <a:lnSpc>
                <a:spcPct val="95000"/>
              </a:lnSpc>
              <a:spcBef>
                <a:spcPts val="450"/>
              </a:spcBef>
              <a:spcAft>
                <a:spcPct val="0"/>
              </a:spcAft>
              <a:buClr>
                <a:schemeClr val="tx1"/>
              </a:buClr>
              <a:buSzPct val="80000"/>
              <a:buFont typeface="Arial"/>
              <a:buChar char="•"/>
              <a:defRPr lang="en-US" sz="1800" b="0" i="0" kern="1200">
                <a:solidFill>
                  <a:srgbClr val="676767"/>
                </a:solidFill>
                <a:latin typeface="+mn-lt"/>
                <a:ea typeface="ＭＳ Ｐゴシック" charset="0"/>
                <a:cs typeface="CiscoSans ExtraLight"/>
              </a:defRPr>
            </a:lvl2pPr>
            <a:lvl3pPr marL="747558" indent="-171415" algn="l" defTabSz="684213" rtl="0" eaLnBrk="1" fontAlgn="base" hangingPunct="1">
              <a:lnSpc>
                <a:spcPct val="95000"/>
              </a:lnSpc>
              <a:spcBef>
                <a:spcPts val="625"/>
              </a:spcBef>
              <a:spcAft>
                <a:spcPct val="0"/>
              </a:spcAft>
              <a:buClr>
                <a:schemeClr val="tx1"/>
              </a:buClr>
              <a:buSzPct val="80000"/>
              <a:buFont typeface="Arial"/>
              <a:buChar char="•"/>
              <a:defRPr lang="en-US" sz="1600" b="0" i="0" kern="1200">
                <a:solidFill>
                  <a:srgbClr val="676767"/>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1"/>
              </a:buClr>
              <a:buSzPct val="80000"/>
              <a:buFont typeface="Arial"/>
              <a:buChar char="•"/>
              <a:defRPr lang="en-US" sz="1400" b="0" i="0" kern="1200">
                <a:solidFill>
                  <a:srgbClr val="676767"/>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1"/>
              </a:buClr>
              <a:buSzPct val="80000"/>
              <a:buFont typeface="Arial"/>
              <a:buChar char="•"/>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ja-JP" altLang="en-US" sz="2400" dirty="0" smtClean="0"/>
              <a:t>弊社担当営業までご連絡ください</a:t>
            </a:r>
            <a:endParaRPr lang="en-US" altLang="ja-JP" sz="500" dirty="0"/>
          </a:p>
          <a:p>
            <a:pPr lvl="1"/>
            <a:r>
              <a:rPr lang="ja-JP" altLang="en-US" sz="2000" dirty="0" smtClean="0"/>
              <a:t>前述する情報収集内容を必ずお願いします</a:t>
            </a:r>
            <a:endParaRPr lang="en-US" altLang="ja-JP" sz="3900" dirty="0" smtClean="0"/>
          </a:p>
          <a:p>
            <a:endParaRPr lang="en-US" altLang="ja-JP" sz="2400" dirty="0" smtClean="0"/>
          </a:p>
        </p:txBody>
      </p:sp>
      <p:sp>
        <p:nvSpPr>
          <p:cNvPr id="2" name="TextBox 1"/>
          <p:cNvSpPr txBox="1"/>
          <p:nvPr/>
        </p:nvSpPr>
        <p:spPr>
          <a:xfrm>
            <a:off x="1017087" y="3902092"/>
            <a:ext cx="7708264" cy="369332"/>
          </a:xfrm>
          <a:prstGeom prst="rect">
            <a:avLst/>
          </a:prstGeom>
          <a:noFill/>
        </p:spPr>
        <p:txBody>
          <a:bodyPr wrap="none" rtlCol="0">
            <a:spAutoFit/>
          </a:bodyPr>
          <a:lstStyle/>
          <a:p>
            <a:r>
              <a:rPr lang="en-US" dirty="0" smtClean="0">
                <a:solidFill>
                  <a:srgbClr val="FF0000"/>
                </a:solidFill>
              </a:rPr>
              <a:t>Do not hesitate to contact your local AMP resources – we are here to help!</a:t>
            </a:r>
            <a:endParaRPr lang="en-US" dirty="0">
              <a:solidFill>
                <a:srgbClr val="FF0000"/>
              </a:solidFill>
            </a:endParaRPr>
          </a:p>
        </p:txBody>
      </p:sp>
    </p:spTree>
    <p:extLst>
      <p:ext uri="{BB962C8B-B14F-4D97-AF65-F5344CB8AC3E}">
        <p14:creationId xmlns:p14="http://schemas.microsoft.com/office/powerpoint/2010/main" val="279493260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923364"/>
            <a:ext cx="8345488" cy="6598023"/>
          </a:xfrm>
        </p:spPr>
        <p:txBody>
          <a:bodyPr/>
          <a:lstStyle/>
          <a:p>
            <a:endParaRPr lang="en-US" dirty="0"/>
          </a:p>
          <a:p>
            <a:pPr marL="57136" indent="0">
              <a:buNone/>
            </a:pPr>
            <a:r>
              <a:rPr lang="en-US" sz="3200" dirty="0" smtClean="0"/>
              <a:t> </a:t>
            </a:r>
          </a:p>
          <a:p>
            <a:endParaRPr lang="en-US" sz="3200" dirty="0" smtClean="0"/>
          </a:p>
        </p:txBody>
      </p:sp>
      <p:sp>
        <p:nvSpPr>
          <p:cNvPr id="3" name="Title 2"/>
          <p:cNvSpPr>
            <a:spLocks noGrp="1"/>
          </p:cNvSpPr>
          <p:nvPr>
            <p:ph type="title"/>
          </p:nvPr>
        </p:nvSpPr>
        <p:spPr>
          <a:xfrm>
            <a:off x="102948" y="341313"/>
            <a:ext cx="8345488" cy="731837"/>
          </a:xfrm>
        </p:spPr>
        <p:txBody>
          <a:bodyPr/>
          <a:lstStyle/>
          <a:p>
            <a:r>
              <a:rPr lang="ja-JP" altLang="en-US" sz="2800" dirty="0" smtClean="0"/>
              <a:t>ターゲットホストの選定</a:t>
            </a:r>
            <a:endParaRPr lang="en-US" sz="28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3735" y="127302"/>
            <a:ext cx="736625" cy="714526"/>
          </a:xfrm>
          <a:prstGeom prst="rect">
            <a:avLst/>
          </a:prstGeom>
        </p:spPr>
      </p:pic>
      <p:sp>
        <p:nvSpPr>
          <p:cNvPr id="5" name="Text Placeholder 3"/>
          <p:cNvSpPr txBox="1">
            <a:spLocks/>
          </p:cNvSpPr>
          <p:nvPr/>
        </p:nvSpPr>
        <p:spPr>
          <a:xfrm>
            <a:off x="437766" y="1347788"/>
            <a:ext cx="8345488" cy="3168210"/>
          </a:xfrm>
          <a:prstGeom prst="rect">
            <a:avLst/>
          </a:prstGeom>
        </p:spPr>
        <p:txBody>
          <a:bodyPr lIns="91420" tIns="45710" rIns="91420" bIns="45710">
            <a:noAutofit/>
          </a:bodyPr>
          <a:lstStyle>
            <a:lvl1pPr marL="280928" indent="-223792" algn="l" defTabSz="684213" rtl="0" eaLnBrk="1" fontAlgn="base" hangingPunct="1">
              <a:lnSpc>
                <a:spcPct val="95000"/>
              </a:lnSpc>
              <a:spcBef>
                <a:spcPts val="1110"/>
              </a:spcBef>
              <a:spcAft>
                <a:spcPct val="0"/>
              </a:spcAft>
              <a:buClr>
                <a:schemeClr val="tx1"/>
              </a:buClr>
              <a:buSzPct val="80000"/>
              <a:buFont typeface="Arial"/>
              <a:buChar char="•"/>
              <a:defRPr lang="en-US" sz="3700" b="0" i="0" kern="1200">
                <a:solidFill>
                  <a:srgbClr val="676767"/>
                </a:solidFill>
                <a:latin typeface="+mn-lt"/>
                <a:ea typeface="ＭＳ Ｐゴシック" charset="0"/>
                <a:cs typeface="CiscoSans ExtraLight"/>
              </a:defRPr>
            </a:lvl1pPr>
            <a:lvl2pPr marL="507895" indent="-215855" algn="l" defTabSz="684213" rtl="0" eaLnBrk="1" fontAlgn="base" hangingPunct="1">
              <a:lnSpc>
                <a:spcPct val="95000"/>
              </a:lnSpc>
              <a:spcBef>
                <a:spcPts val="450"/>
              </a:spcBef>
              <a:spcAft>
                <a:spcPct val="0"/>
              </a:spcAft>
              <a:buClr>
                <a:schemeClr val="tx1"/>
              </a:buClr>
              <a:buSzPct val="80000"/>
              <a:buFont typeface="Arial"/>
              <a:buChar char="•"/>
              <a:defRPr lang="en-US" sz="1800" b="0" i="0" kern="1200">
                <a:solidFill>
                  <a:srgbClr val="676767"/>
                </a:solidFill>
                <a:latin typeface="+mn-lt"/>
                <a:ea typeface="ＭＳ Ｐゴシック" charset="0"/>
                <a:cs typeface="CiscoSans ExtraLight"/>
              </a:defRPr>
            </a:lvl2pPr>
            <a:lvl3pPr marL="747558" indent="-171415" algn="l" defTabSz="684213" rtl="0" eaLnBrk="1" fontAlgn="base" hangingPunct="1">
              <a:lnSpc>
                <a:spcPct val="95000"/>
              </a:lnSpc>
              <a:spcBef>
                <a:spcPts val="625"/>
              </a:spcBef>
              <a:spcAft>
                <a:spcPct val="0"/>
              </a:spcAft>
              <a:buClr>
                <a:schemeClr val="tx1"/>
              </a:buClr>
              <a:buSzPct val="80000"/>
              <a:buFont typeface="Arial"/>
              <a:buChar char="•"/>
              <a:defRPr lang="en-US" sz="1600" b="0" i="0" kern="1200">
                <a:solidFill>
                  <a:srgbClr val="676767"/>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1"/>
              </a:buClr>
              <a:buSzPct val="80000"/>
              <a:buFont typeface="Arial"/>
              <a:buChar char="•"/>
              <a:defRPr lang="en-US" sz="1400" b="0" i="0" kern="1200">
                <a:solidFill>
                  <a:srgbClr val="676767"/>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1"/>
              </a:buClr>
              <a:buSzPct val="80000"/>
              <a:buFont typeface="Arial"/>
              <a:buChar char="•"/>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ja-JP" altLang="en-US" sz="2400" dirty="0" smtClean="0"/>
              <a:t>メインとなる</a:t>
            </a:r>
            <a:r>
              <a:rPr lang="en-US" altLang="ja-JP" sz="2400" dirty="0" err="1" smtClean="0"/>
              <a:t>PoC</a:t>
            </a:r>
            <a:r>
              <a:rPr lang="ja-JP" altLang="en-US" sz="2400" dirty="0" smtClean="0"/>
              <a:t>ホストの決定</a:t>
            </a:r>
            <a:endParaRPr lang="en-US" sz="2400" dirty="0" smtClean="0"/>
          </a:p>
          <a:p>
            <a:r>
              <a:rPr lang="ja-JP" altLang="en-US" sz="2400" dirty="0" smtClean="0"/>
              <a:t>繰り返し問題を起こすホストのリストアップ</a:t>
            </a:r>
            <a:endParaRPr lang="en-US" sz="2400" dirty="0" smtClean="0"/>
          </a:p>
          <a:p>
            <a:r>
              <a:rPr lang="ja-JP" altLang="en-US" sz="2400" dirty="0" smtClean="0"/>
              <a:t>最低</a:t>
            </a:r>
            <a:r>
              <a:rPr lang="en-US" altLang="ja-JP" sz="2400" dirty="0" smtClean="0"/>
              <a:t>1</a:t>
            </a:r>
            <a:r>
              <a:rPr lang="ja-JP" altLang="en-US" sz="2400" dirty="0" smtClean="0"/>
              <a:t>台は、感染しても良い</a:t>
            </a:r>
            <a:r>
              <a:rPr lang="en-US" altLang="ja-JP" sz="2400" dirty="0" smtClean="0"/>
              <a:t>VM</a:t>
            </a:r>
            <a:r>
              <a:rPr lang="ja-JP" altLang="en-US" sz="2400" dirty="0" smtClean="0"/>
              <a:t>ホストを用意する</a:t>
            </a:r>
            <a:endParaRPr lang="en-US" sz="3500" dirty="0"/>
          </a:p>
        </p:txBody>
      </p:sp>
    </p:spTree>
    <p:extLst>
      <p:ext uri="{BB962C8B-B14F-4D97-AF65-F5344CB8AC3E}">
        <p14:creationId xmlns:p14="http://schemas.microsoft.com/office/powerpoint/2010/main" val="102111783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923364"/>
            <a:ext cx="8345488" cy="6598023"/>
          </a:xfrm>
        </p:spPr>
        <p:txBody>
          <a:bodyPr/>
          <a:lstStyle/>
          <a:p>
            <a:endParaRPr lang="en-US" dirty="0"/>
          </a:p>
          <a:p>
            <a:pPr marL="57136" indent="0">
              <a:buNone/>
            </a:pPr>
            <a:r>
              <a:rPr lang="en-US" sz="3200" dirty="0" smtClean="0"/>
              <a:t> </a:t>
            </a:r>
          </a:p>
          <a:p>
            <a:endParaRPr lang="en-US" sz="3200" dirty="0" smtClean="0"/>
          </a:p>
        </p:txBody>
      </p:sp>
      <p:sp>
        <p:nvSpPr>
          <p:cNvPr id="3" name="Title 2"/>
          <p:cNvSpPr>
            <a:spLocks noGrp="1"/>
          </p:cNvSpPr>
          <p:nvPr>
            <p:ph type="title"/>
          </p:nvPr>
        </p:nvSpPr>
        <p:spPr>
          <a:xfrm>
            <a:off x="102948" y="341313"/>
            <a:ext cx="8345488" cy="731837"/>
          </a:xfrm>
        </p:spPr>
        <p:txBody>
          <a:bodyPr/>
          <a:lstStyle/>
          <a:p>
            <a:r>
              <a:rPr lang="en-US" altLang="ja-JP" sz="2800" dirty="0">
                <a:latin typeface="ＭＳ Ｐゴシック"/>
                <a:ea typeface="ＭＳ Ｐゴシック"/>
                <a:cs typeface="ＭＳ Ｐゴシック"/>
              </a:rPr>
              <a:t>AMP</a:t>
            </a:r>
            <a:r>
              <a:rPr lang="ja-JP" altLang="en-US" sz="2800" dirty="0">
                <a:latin typeface="ＭＳ Ｐゴシック"/>
                <a:ea typeface="ＭＳ Ｐゴシック"/>
                <a:cs typeface="ＭＳ Ｐゴシック"/>
              </a:rPr>
              <a:t>の初期設定</a:t>
            </a:r>
            <a:endParaRPr lang="en-US" sz="2800" dirty="0">
              <a:latin typeface="ＭＳ Ｐゴシック"/>
              <a:ea typeface="ＭＳ Ｐゴシック"/>
              <a:cs typeface="ＭＳ Ｐゴシック"/>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3735" y="127302"/>
            <a:ext cx="736625" cy="714526"/>
          </a:xfrm>
          <a:prstGeom prst="rect">
            <a:avLst/>
          </a:prstGeom>
        </p:spPr>
      </p:pic>
      <p:sp>
        <p:nvSpPr>
          <p:cNvPr id="5" name="Text Placeholder 3"/>
          <p:cNvSpPr txBox="1">
            <a:spLocks/>
          </p:cNvSpPr>
          <p:nvPr/>
        </p:nvSpPr>
        <p:spPr>
          <a:xfrm>
            <a:off x="437766" y="1347788"/>
            <a:ext cx="8345488" cy="3168210"/>
          </a:xfrm>
          <a:prstGeom prst="rect">
            <a:avLst/>
          </a:prstGeom>
        </p:spPr>
        <p:txBody>
          <a:bodyPr lIns="91420" tIns="45710" rIns="91420" bIns="45710">
            <a:noAutofit/>
          </a:bodyPr>
          <a:lstStyle>
            <a:lvl1pPr marL="280928" indent="-223792" algn="l" defTabSz="684213" rtl="0" eaLnBrk="1" fontAlgn="base" hangingPunct="1">
              <a:lnSpc>
                <a:spcPct val="95000"/>
              </a:lnSpc>
              <a:spcBef>
                <a:spcPts val="1110"/>
              </a:spcBef>
              <a:spcAft>
                <a:spcPct val="0"/>
              </a:spcAft>
              <a:buClr>
                <a:schemeClr val="tx1"/>
              </a:buClr>
              <a:buSzPct val="80000"/>
              <a:buFont typeface="Arial"/>
              <a:buChar char="•"/>
              <a:defRPr lang="en-US" sz="3700" b="0" i="0" kern="1200">
                <a:solidFill>
                  <a:srgbClr val="676767"/>
                </a:solidFill>
                <a:latin typeface="+mn-lt"/>
                <a:ea typeface="ＭＳ Ｐゴシック" charset="0"/>
                <a:cs typeface="CiscoSans ExtraLight"/>
              </a:defRPr>
            </a:lvl1pPr>
            <a:lvl2pPr marL="507895" indent="-215855" algn="l" defTabSz="684213" rtl="0" eaLnBrk="1" fontAlgn="base" hangingPunct="1">
              <a:lnSpc>
                <a:spcPct val="95000"/>
              </a:lnSpc>
              <a:spcBef>
                <a:spcPts val="450"/>
              </a:spcBef>
              <a:spcAft>
                <a:spcPct val="0"/>
              </a:spcAft>
              <a:buClr>
                <a:schemeClr val="tx1"/>
              </a:buClr>
              <a:buSzPct val="80000"/>
              <a:buFont typeface="Arial"/>
              <a:buChar char="•"/>
              <a:defRPr lang="en-US" sz="1800" b="0" i="0" kern="1200">
                <a:solidFill>
                  <a:srgbClr val="676767"/>
                </a:solidFill>
                <a:latin typeface="+mn-lt"/>
                <a:ea typeface="ＭＳ Ｐゴシック" charset="0"/>
                <a:cs typeface="CiscoSans ExtraLight"/>
              </a:defRPr>
            </a:lvl2pPr>
            <a:lvl3pPr marL="747558" indent="-171415" algn="l" defTabSz="684213" rtl="0" eaLnBrk="1" fontAlgn="base" hangingPunct="1">
              <a:lnSpc>
                <a:spcPct val="95000"/>
              </a:lnSpc>
              <a:spcBef>
                <a:spcPts val="625"/>
              </a:spcBef>
              <a:spcAft>
                <a:spcPct val="0"/>
              </a:spcAft>
              <a:buClr>
                <a:schemeClr val="tx1"/>
              </a:buClr>
              <a:buSzPct val="80000"/>
              <a:buFont typeface="Arial"/>
              <a:buChar char="•"/>
              <a:defRPr lang="en-US" sz="1600" b="0" i="0" kern="1200">
                <a:solidFill>
                  <a:srgbClr val="676767"/>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1"/>
              </a:buClr>
              <a:buSzPct val="80000"/>
              <a:buFont typeface="Arial"/>
              <a:buChar char="•"/>
              <a:defRPr lang="en-US" sz="1400" b="0" i="0" kern="1200">
                <a:solidFill>
                  <a:srgbClr val="676767"/>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1"/>
              </a:buClr>
              <a:buSzPct val="80000"/>
              <a:buFont typeface="Arial"/>
              <a:buChar char="•"/>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57136" indent="0">
              <a:buFont typeface="Arial"/>
              <a:buNone/>
            </a:pPr>
            <a:endParaRPr lang="en-US" sz="3500" dirty="0"/>
          </a:p>
        </p:txBody>
      </p:sp>
      <p:pic>
        <p:nvPicPr>
          <p:cNvPr id="2" name="Picture 1"/>
          <p:cNvPicPr>
            <a:picLocks noChangeAspect="1"/>
          </p:cNvPicPr>
          <p:nvPr/>
        </p:nvPicPr>
        <p:blipFill>
          <a:blip r:embed="rId4"/>
          <a:stretch>
            <a:fillRect/>
          </a:stretch>
        </p:blipFill>
        <p:spPr>
          <a:xfrm>
            <a:off x="1312808" y="997528"/>
            <a:ext cx="5573788" cy="3590548"/>
          </a:xfrm>
          <a:prstGeom prst="rect">
            <a:avLst/>
          </a:prstGeom>
        </p:spPr>
      </p:pic>
    </p:spTree>
    <p:extLst>
      <p:ext uri="{BB962C8B-B14F-4D97-AF65-F5344CB8AC3E}">
        <p14:creationId xmlns:p14="http://schemas.microsoft.com/office/powerpoint/2010/main" val="6036768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923364"/>
            <a:ext cx="8345488" cy="6598023"/>
          </a:xfrm>
        </p:spPr>
        <p:txBody>
          <a:bodyPr/>
          <a:lstStyle/>
          <a:p>
            <a:endParaRPr lang="en-US" dirty="0"/>
          </a:p>
          <a:p>
            <a:pPr marL="57136" indent="0">
              <a:buNone/>
            </a:pPr>
            <a:r>
              <a:rPr lang="en-US" sz="3200" dirty="0" smtClean="0"/>
              <a:t> </a:t>
            </a:r>
          </a:p>
          <a:p>
            <a:endParaRPr lang="en-US" sz="3200" dirty="0" smtClean="0"/>
          </a:p>
        </p:txBody>
      </p:sp>
      <p:sp>
        <p:nvSpPr>
          <p:cNvPr id="3" name="Title 2"/>
          <p:cNvSpPr>
            <a:spLocks noGrp="1"/>
          </p:cNvSpPr>
          <p:nvPr>
            <p:ph type="title"/>
          </p:nvPr>
        </p:nvSpPr>
        <p:spPr>
          <a:xfrm>
            <a:off x="102948" y="341313"/>
            <a:ext cx="8345488" cy="731837"/>
          </a:xfrm>
        </p:spPr>
        <p:txBody>
          <a:bodyPr/>
          <a:lstStyle/>
          <a:p>
            <a:r>
              <a:rPr lang="en-US" altLang="ja-JP" sz="2800" dirty="0" smtClean="0">
                <a:latin typeface="ＭＳ Ｐゴシック"/>
                <a:ea typeface="ＭＳ Ｐゴシック"/>
                <a:cs typeface="ＭＳ Ｐゴシック"/>
              </a:rPr>
              <a:t>AMP</a:t>
            </a:r>
            <a:r>
              <a:rPr lang="ja-JP" altLang="en-US" sz="2800" dirty="0" smtClean="0">
                <a:latin typeface="ＭＳ Ｐゴシック"/>
                <a:ea typeface="ＭＳ Ｐゴシック"/>
                <a:cs typeface="ＭＳ Ｐゴシック"/>
              </a:rPr>
              <a:t>の初期設定</a:t>
            </a:r>
            <a:endParaRPr lang="en-US" sz="2800" dirty="0">
              <a:latin typeface="ＭＳ Ｐゴシック"/>
              <a:ea typeface="ＭＳ Ｐゴシック"/>
              <a:cs typeface="ＭＳ Ｐゴシック"/>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3735" y="127302"/>
            <a:ext cx="736625" cy="714526"/>
          </a:xfrm>
          <a:prstGeom prst="rect">
            <a:avLst/>
          </a:prstGeom>
        </p:spPr>
      </p:pic>
      <p:sp>
        <p:nvSpPr>
          <p:cNvPr id="5" name="Text Placeholder 3"/>
          <p:cNvSpPr txBox="1">
            <a:spLocks/>
          </p:cNvSpPr>
          <p:nvPr/>
        </p:nvSpPr>
        <p:spPr>
          <a:xfrm>
            <a:off x="437766" y="1347788"/>
            <a:ext cx="8345488" cy="3168210"/>
          </a:xfrm>
          <a:prstGeom prst="rect">
            <a:avLst/>
          </a:prstGeom>
        </p:spPr>
        <p:txBody>
          <a:bodyPr lIns="91420" tIns="45710" rIns="91420" bIns="45710">
            <a:noAutofit/>
          </a:bodyPr>
          <a:lstStyle>
            <a:lvl1pPr marL="280928" indent="-223792" algn="l" defTabSz="684213" rtl="0" eaLnBrk="1" fontAlgn="base" hangingPunct="1">
              <a:lnSpc>
                <a:spcPct val="95000"/>
              </a:lnSpc>
              <a:spcBef>
                <a:spcPts val="1110"/>
              </a:spcBef>
              <a:spcAft>
                <a:spcPct val="0"/>
              </a:spcAft>
              <a:buClr>
                <a:schemeClr val="tx1"/>
              </a:buClr>
              <a:buSzPct val="80000"/>
              <a:buFont typeface="Arial"/>
              <a:buChar char="•"/>
              <a:defRPr lang="en-US" sz="3700" b="0" i="0" kern="1200">
                <a:solidFill>
                  <a:srgbClr val="676767"/>
                </a:solidFill>
                <a:latin typeface="+mn-lt"/>
                <a:ea typeface="ＭＳ Ｐゴシック" charset="0"/>
                <a:cs typeface="CiscoSans ExtraLight"/>
              </a:defRPr>
            </a:lvl1pPr>
            <a:lvl2pPr marL="507895" indent="-215855" algn="l" defTabSz="684213" rtl="0" eaLnBrk="1" fontAlgn="base" hangingPunct="1">
              <a:lnSpc>
                <a:spcPct val="95000"/>
              </a:lnSpc>
              <a:spcBef>
                <a:spcPts val="450"/>
              </a:spcBef>
              <a:spcAft>
                <a:spcPct val="0"/>
              </a:spcAft>
              <a:buClr>
                <a:schemeClr val="tx1"/>
              </a:buClr>
              <a:buSzPct val="80000"/>
              <a:buFont typeface="Arial"/>
              <a:buChar char="•"/>
              <a:defRPr lang="en-US" sz="1800" b="0" i="0" kern="1200">
                <a:solidFill>
                  <a:srgbClr val="676767"/>
                </a:solidFill>
                <a:latin typeface="+mn-lt"/>
                <a:ea typeface="ＭＳ Ｐゴシック" charset="0"/>
                <a:cs typeface="CiscoSans ExtraLight"/>
              </a:defRPr>
            </a:lvl2pPr>
            <a:lvl3pPr marL="747558" indent="-171415" algn="l" defTabSz="684213" rtl="0" eaLnBrk="1" fontAlgn="base" hangingPunct="1">
              <a:lnSpc>
                <a:spcPct val="95000"/>
              </a:lnSpc>
              <a:spcBef>
                <a:spcPts val="625"/>
              </a:spcBef>
              <a:spcAft>
                <a:spcPct val="0"/>
              </a:spcAft>
              <a:buClr>
                <a:schemeClr val="tx1"/>
              </a:buClr>
              <a:buSzPct val="80000"/>
              <a:buFont typeface="Arial"/>
              <a:buChar char="•"/>
              <a:defRPr lang="en-US" sz="1600" b="0" i="0" kern="1200">
                <a:solidFill>
                  <a:srgbClr val="676767"/>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1"/>
              </a:buClr>
              <a:buSzPct val="80000"/>
              <a:buFont typeface="Arial"/>
              <a:buChar char="•"/>
              <a:defRPr lang="en-US" sz="1400" b="0" i="0" kern="1200">
                <a:solidFill>
                  <a:srgbClr val="676767"/>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1"/>
              </a:buClr>
              <a:buSzPct val="80000"/>
              <a:buFont typeface="Arial"/>
              <a:buChar char="•"/>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57136" indent="0">
              <a:buFont typeface="Arial"/>
              <a:buNone/>
            </a:pPr>
            <a:endParaRPr lang="en-US" sz="3500" dirty="0"/>
          </a:p>
        </p:txBody>
      </p:sp>
      <p:pic>
        <p:nvPicPr>
          <p:cNvPr id="6" name="Picture 5"/>
          <p:cNvPicPr>
            <a:picLocks noChangeAspect="1"/>
          </p:cNvPicPr>
          <p:nvPr/>
        </p:nvPicPr>
        <p:blipFill>
          <a:blip r:embed="rId4"/>
          <a:stretch>
            <a:fillRect/>
          </a:stretch>
        </p:blipFill>
        <p:spPr>
          <a:xfrm>
            <a:off x="580286" y="1497574"/>
            <a:ext cx="6636947" cy="2888263"/>
          </a:xfrm>
          <a:prstGeom prst="rect">
            <a:avLst/>
          </a:prstGeom>
        </p:spPr>
      </p:pic>
      <p:sp>
        <p:nvSpPr>
          <p:cNvPr id="8" name="TextBox 7"/>
          <p:cNvSpPr txBox="1"/>
          <p:nvPr/>
        </p:nvSpPr>
        <p:spPr>
          <a:xfrm>
            <a:off x="643094" y="1038270"/>
            <a:ext cx="3858373" cy="369332"/>
          </a:xfrm>
          <a:prstGeom prst="rect">
            <a:avLst/>
          </a:prstGeom>
          <a:noFill/>
        </p:spPr>
        <p:txBody>
          <a:bodyPr wrap="none" rtlCol="0">
            <a:spAutoFit/>
          </a:bodyPr>
          <a:lstStyle/>
          <a:p>
            <a:r>
              <a:rPr lang="ja-JP" altLang="en-US" dirty="0" smtClean="0"/>
              <a:t>ステップ１</a:t>
            </a:r>
            <a:r>
              <a:rPr lang="en-US" dirty="0" smtClean="0"/>
              <a:t>: </a:t>
            </a:r>
            <a:r>
              <a:rPr lang="ja-JP" altLang="en-US" dirty="0" smtClean="0"/>
              <a:t>クイックスタートは無視する</a:t>
            </a:r>
            <a:endParaRPr lang="en-US" dirty="0"/>
          </a:p>
        </p:txBody>
      </p:sp>
    </p:spTree>
    <p:extLst>
      <p:ext uri="{BB962C8B-B14F-4D97-AF65-F5344CB8AC3E}">
        <p14:creationId xmlns:p14="http://schemas.microsoft.com/office/powerpoint/2010/main" val="4941718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923364"/>
            <a:ext cx="8345488" cy="6598023"/>
          </a:xfrm>
        </p:spPr>
        <p:txBody>
          <a:bodyPr/>
          <a:lstStyle/>
          <a:p>
            <a:endParaRPr lang="en-US" dirty="0"/>
          </a:p>
          <a:p>
            <a:pPr marL="57136" indent="0">
              <a:buNone/>
            </a:pPr>
            <a:r>
              <a:rPr lang="en-US" sz="3200" dirty="0" smtClean="0"/>
              <a:t> </a:t>
            </a:r>
          </a:p>
          <a:p>
            <a:endParaRPr lang="en-US" sz="3200" dirty="0" smtClean="0"/>
          </a:p>
        </p:txBody>
      </p:sp>
      <p:sp>
        <p:nvSpPr>
          <p:cNvPr id="3" name="Title 2"/>
          <p:cNvSpPr>
            <a:spLocks noGrp="1"/>
          </p:cNvSpPr>
          <p:nvPr>
            <p:ph type="title"/>
          </p:nvPr>
        </p:nvSpPr>
        <p:spPr>
          <a:xfrm>
            <a:off x="102948" y="341313"/>
            <a:ext cx="8345488" cy="731837"/>
          </a:xfrm>
        </p:spPr>
        <p:txBody>
          <a:bodyPr/>
          <a:lstStyle/>
          <a:p>
            <a:r>
              <a:rPr lang="en-US" altLang="ja-JP" sz="2800" dirty="0" smtClean="0"/>
              <a:t>AMP</a:t>
            </a:r>
            <a:r>
              <a:rPr lang="ja-JP" altLang="en-US" sz="2800" dirty="0" smtClean="0"/>
              <a:t>の初期設定</a:t>
            </a:r>
            <a:endParaRPr lang="en-US" sz="20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3735" y="127302"/>
            <a:ext cx="736625" cy="714526"/>
          </a:xfrm>
          <a:prstGeom prst="rect">
            <a:avLst/>
          </a:prstGeom>
        </p:spPr>
      </p:pic>
      <p:sp>
        <p:nvSpPr>
          <p:cNvPr id="5" name="Text Placeholder 3"/>
          <p:cNvSpPr txBox="1">
            <a:spLocks/>
          </p:cNvSpPr>
          <p:nvPr/>
        </p:nvSpPr>
        <p:spPr>
          <a:xfrm>
            <a:off x="437766" y="1347788"/>
            <a:ext cx="8345488" cy="3168210"/>
          </a:xfrm>
          <a:prstGeom prst="rect">
            <a:avLst/>
          </a:prstGeom>
        </p:spPr>
        <p:txBody>
          <a:bodyPr lIns="91420" tIns="45710" rIns="91420" bIns="45710">
            <a:noAutofit/>
          </a:bodyPr>
          <a:lstStyle>
            <a:lvl1pPr marL="280928" indent="-223792" algn="l" defTabSz="684213" rtl="0" eaLnBrk="1" fontAlgn="base" hangingPunct="1">
              <a:lnSpc>
                <a:spcPct val="95000"/>
              </a:lnSpc>
              <a:spcBef>
                <a:spcPts val="1110"/>
              </a:spcBef>
              <a:spcAft>
                <a:spcPct val="0"/>
              </a:spcAft>
              <a:buClr>
                <a:schemeClr val="tx1"/>
              </a:buClr>
              <a:buSzPct val="80000"/>
              <a:buFont typeface="Arial"/>
              <a:buChar char="•"/>
              <a:defRPr lang="en-US" sz="3700" b="0" i="0" kern="1200">
                <a:solidFill>
                  <a:srgbClr val="676767"/>
                </a:solidFill>
                <a:latin typeface="+mn-lt"/>
                <a:ea typeface="ＭＳ Ｐゴシック" charset="0"/>
                <a:cs typeface="CiscoSans ExtraLight"/>
              </a:defRPr>
            </a:lvl1pPr>
            <a:lvl2pPr marL="507895" indent="-215855" algn="l" defTabSz="684213" rtl="0" eaLnBrk="1" fontAlgn="base" hangingPunct="1">
              <a:lnSpc>
                <a:spcPct val="95000"/>
              </a:lnSpc>
              <a:spcBef>
                <a:spcPts val="450"/>
              </a:spcBef>
              <a:spcAft>
                <a:spcPct val="0"/>
              </a:spcAft>
              <a:buClr>
                <a:schemeClr val="tx1"/>
              </a:buClr>
              <a:buSzPct val="80000"/>
              <a:buFont typeface="Arial"/>
              <a:buChar char="•"/>
              <a:defRPr lang="en-US" sz="1800" b="0" i="0" kern="1200">
                <a:solidFill>
                  <a:srgbClr val="676767"/>
                </a:solidFill>
                <a:latin typeface="+mn-lt"/>
                <a:ea typeface="ＭＳ Ｐゴシック" charset="0"/>
                <a:cs typeface="CiscoSans ExtraLight"/>
              </a:defRPr>
            </a:lvl2pPr>
            <a:lvl3pPr marL="747558" indent="-171415" algn="l" defTabSz="684213" rtl="0" eaLnBrk="1" fontAlgn="base" hangingPunct="1">
              <a:lnSpc>
                <a:spcPct val="95000"/>
              </a:lnSpc>
              <a:spcBef>
                <a:spcPts val="625"/>
              </a:spcBef>
              <a:spcAft>
                <a:spcPct val="0"/>
              </a:spcAft>
              <a:buClr>
                <a:schemeClr val="tx1"/>
              </a:buClr>
              <a:buSzPct val="80000"/>
              <a:buFont typeface="Arial"/>
              <a:buChar char="•"/>
              <a:defRPr lang="en-US" sz="1600" b="0" i="0" kern="1200">
                <a:solidFill>
                  <a:srgbClr val="676767"/>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1"/>
              </a:buClr>
              <a:buSzPct val="80000"/>
              <a:buFont typeface="Arial"/>
              <a:buChar char="•"/>
              <a:defRPr lang="en-US" sz="1400" b="0" i="0" kern="1200">
                <a:solidFill>
                  <a:srgbClr val="676767"/>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1"/>
              </a:buClr>
              <a:buSzPct val="80000"/>
              <a:buFont typeface="Arial"/>
              <a:buChar char="•"/>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57136" indent="0">
              <a:buFont typeface="Arial"/>
              <a:buNone/>
            </a:pPr>
            <a:endParaRPr lang="en-US" sz="3500" dirty="0"/>
          </a:p>
        </p:txBody>
      </p:sp>
      <p:sp>
        <p:nvSpPr>
          <p:cNvPr id="8" name="TextBox 7"/>
          <p:cNvSpPr txBox="1"/>
          <p:nvPr/>
        </p:nvSpPr>
        <p:spPr>
          <a:xfrm>
            <a:off x="643094" y="1038270"/>
            <a:ext cx="4608015" cy="369332"/>
          </a:xfrm>
          <a:prstGeom prst="rect">
            <a:avLst/>
          </a:prstGeom>
          <a:noFill/>
        </p:spPr>
        <p:txBody>
          <a:bodyPr wrap="none" rtlCol="0">
            <a:spAutoFit/>
          </a:bodyPr>
          <a:lstStyle/>
          <a:p>
            <a:r>
              <a:rPr lang="ja-JP" altLang="en-US" dirty="0" smtClean="0"/>
              <a:t>ステップ２</a:t>
            </a:r>
            <a:r>
              <a:rPr lang="en-US" dirty="0" smtClean="0"/>
              <a:t>: Outbreak Control</a:t>
            </a:r>
            <a:r>
              <a:rPr lang="ja-JP" altLang="en-US" dirty="0" smtClean="0"/>
              <a:t>での名前の変更</a:t>
            </a:r>
            <a:endParaRPr lang="en-US" dirty="0"/>
          </a:p>
        </p:txBody>
      </p:sp>
      <p:pic>
        <p:nvPicPr>
          <p:cNvPr id="2" name="Picture 1"/>
          <p:cNvPicPr>
            <a:picLocks noChangeAspect="1"/>
          </p:cNvPicPr>
          <p:nvPr/>
        </p:nvPicPr>
        <p:blipFill>
          <a:blip r:embed="rId4"/>
          <a:stretch>
            <a:fillRect/>
          </a:stretch>
        </p:blipFill>
        <p:spPr>
          <a:xfrm>
            <a:off x="583909" y="1655201"/>
            <a:ext cx="3291716" cy="1649195"/>
          </a:xfrm>
          <a:prstGeom prst="rect">
            <a:avLst/>
          </a:prstGeom>
        </p:spPr>
      </p:pic>
      <p:pic>
        <p:nvPicPr>
          <p:cNvPr id="9" name="Picture 8"/>
          <p:cNvPicPr>
            <a:picLocks noChangeAspect="1"/>
          </p:cNvPicPr>
          <p:nvPr/>
        </p:nvPicPr>
        <p:blipFill>
          <a:blip r:embed="rId5"/>
          <a:stretch>
            <a:fillRect/>
          </a:stretch>
        </p:blipFill>
        <p:spPr>
          <a:xfrm>
            <a:off x="4021768" y="1682240"/>
            <a:ext cx="3451961" cy="1557055"/>
          </a:xfrm>
          <a:prstGeom prst="rect">
            <a:avLst/>
          </a:prstGeom>
        </p:spPr>
      </p:pic>
      <p:sp>
        <p:nvSpPr>
          <p:cNvPr id="10" name="TextBox 9"/>
          <p:cNvSpPr txBox="1"/>
          <p:nvPr/>
        </p:nvSpPr>
        <p:spPr>
          <a:xfrm>
            <a:off x="723696" y="3701609"/>
            <a:ext cx="5798557" cy="646331"/>
          </a:xfrm>
          <a:prstGeom prst="rect">
            <a:avLst/>
          </a:prstGeom>
          <a:noFill/>
        </p:spPr>
        <p:txBody>
          <a:bodyPr wrap="none" rtlCol="0">
            <a:spAutoFit/>
          </a:bodyPr>
          <a:lstStyle/>
          <a:p>
            <a:r>
              <a:rPr lang="en-US" altLang="ja-JP" dirty="0" smtClean="0"/>
              <a:t>Quick SCD</a:t>
            </a:r>
            <a:r>
              <a:rPr lang="ja-JP" altLang="en-US" dirty="0" smtClean="0"/>
              <a:t>はわかりにくいの、</a:t>
            </a:r>
            <a:r>
              <a:rPr lang="en-US" altLang="ja-JP" dirty="0" smtClean="0"/>
              <a:t>Quarantine List</a:t>
            </a:r>
            <a:r>
              <a:rPr lang="ja-JP" altLang="en-US" dirty="0" smtClean="0"/>
              <a:t>に変える。</a:t>
            </a:r>
            <a:endParaRPr lang="en-US" altLang="ja-JP" dirty="0" smtClean="0"/>
          </a:p>
          <a:p>
            <a:r>
              <a:rPr lang="en-US" altLang="ja-JP" dirty="0" smtClean="0"/>
              <a:t>Application Block List</a:t>
            </a:r>
            <a:r>
              <a:rPr lang="ja-JP" altLang="en-US" dirty="0" smtClean="0"/>
              <a:t>を</a:t>
            </a:r>
            <a:r>
              <a:rPr lang="en-US" altLang="ja-JP" dirty="0" smtClean="0"/>
              <a:t>Application Control</a:t>
            </a:r>
            <a:r>
              <a:rPr lang="ja-JP" altLang="en-US" dirty="0" smtClean="0"/>
              <a:t>で新規作成。</a:t>
            </a:r>
            <a:endParaRPr lang="en-US" dirty="0"/>
          </a:p>
        </p:txBody>
      </p:sp>
    </p:spTree>
    <p:extLst>
      <p:ext uri="{BB962C8B-B14F-4D97-AF65-F5344CB8AC3E}">
        <p14:creationId xmlns:p14="http://schemas.microsoft.com/office/powerpoint/2010/main" val="208848965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923364"/>
            <a:ext cx="8345488" cy="6598023"/>
          </a:xfrm>
        </p:spPr>
        <p:txBody>
          <a:bodyPr/>
          <a:lstStyle/>
          <a:p>
            <a:endParaRPr lang="en-US" dirty="0"/>
          </a:p>
          <a:p>
            <a:pPr marL="57136" indent="0">
              <a:buNone/>
            </a:pPr>
            <a:r>
              <a:rPr lang="en-US" sz="3200" dirty="0" smtClean="0"/>
              <a:t> </a:t>
            </a:r>
          </a:p>
          <a:p>
            <a:endParaRPr lang="en-US" sz="3200" dirty="0" smtClean="0"/>
          </a:p>
        </p:txBody>
      </p:sp>
      <p:sp>
        <p:nvSpPr>
          <p:cNvPr id="3" name="Title 2"/>
          <p:cNvSpPr>
            <a:spLocks noGrp="1"/>
          </p:cNvSpPr>
          <p:nvPr>
            <p:ph type="title"/>
          </p:nvPr>
        </p:nvSpPr>
        <p:spPr>
          <a:xfrm>
            <a:off x="102948" y="341313"/>
            <a:ext cx="8345488" cy="731837"/>
          </a:xfrm>
        </p:spPr>
        <p:txBody>
          <a:bodyPr/>
          <a:lstStyle/>
          <a:p>
            <a:r>
              <a:rPr lang="en-US" altLang="ja-JP" sz="2800" dirty="0"/>
              <a:t>AMP</a:t>
            </a:r>
            <a:r>
              <a:rPr lang="ja-JP" altLang="en-US" sz="2800" dirty="0"/>
              <a:t>の初期設定</a:t>
            </a:r>
            <a:endParaRPr lang="en-US" sz="2000" i="1"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3735" y="127302"/>
            <a:ext cx="736625" cy="714526"/>
          </a:xfrm>
          <a:prstGeom prst="rect">
            <a:avLst/>
          </a:prstGeom>
        </p:spPr>
      </p:pic>
      <p:sp>
        <p:nvSpPr>
          <p:cNvPr id="5" name="Text Placeholder 3"/>
          <p:cNvSpPr txBox="1">
            <a:spLocks/>
          </p:cNvSpPr>
          <p:nvPr/>
        </p:nvSpPr>
        <p:spPr>
          <a:xfrm>
            <a:off x="437766" y="1347788"/>
            <a:ext cx="8345488" cy="3168210"/>
          </a:xfrm>
          <a:prstGeom prst="rect">
            <a:avLst/>
          </a:prstGeom>
        </p:spPr>
        <p:txBody>
          <a:bodyPr lIns="91420" tIns="45710" rIns="91420" bIns="45710">
            <a:noAutofit/>
          </a:bodyPr>
          <a:lstStyle>
            <a:lvl1pPr marL="280928" indent="-223792" algn="l" defTabSz="684213" rtl="0" eaLnBrk="1" fontAlgn="base" hangingPunct="1">
              <a:lnSpc>
                <a:spcPct val="95000"/>
              </a:lnSpc>
              <a:spcBef>
                <a:spcPts val="1110"/>
              </a:spcBef>
              <a:spcAft>
                <a:spcPct val="0"/>
              </a:spcAft>
              <a:buClr>
                <a:schemeClr val="tx1"/>
              </a:buClr>
              <a:buSzPct val="80000"/>
              <a:buFont typeface="Arial"/>
              <a:buChar char="•"/>
              <a:defRPr lang="en-US" sz="3700" b="0" i="0" kern="1200">
                <a:solidFill>
                  <a:srgbClr val="676767"/>
                </a:solidFill>
                <a:latin typeface="+mn-lt"/>
                <a:ea typeface="ＭＳ Ｐゴシック" charset="0"/>
                <a:cs typeface="CiscoSans ExtraLight"/>
              </a:defRPr>
            </a:lvl1pPr>
            <a:lvl2pPr marL="507895" indent="-215855" algn="l" defTabSz="684213" rtl="0" eaLnBrk="1" fontAlgn="base" hangingPunct="1">
              <a:lnSpc>
                <a:spcPct val="95000"/>
              </a:lnSpc>
              <a:spcBef>
                <a:spcPts val="450"/>
              </a:spcBef>
              <a:spcAft>
                <a:spcPct val="0"/>
              </a:spcAft>
              <a:buClr>
                <a:schemeClr val="tx1"/>
              </a:buClr>
              <a:buSzPct val="80000"/>
              <a:buFont typeface="Arial"/>
              <a:buChar char="•"/>
              <a:defRPr lang="en-US" sz="1800" b="0" i="0" kern="1200">
                <a:solidFill>
                  <a:srgbClr val="676767"/>
                </a:solidFill>
                <a:latin typeface="+mn-lt"/>
                <a:ea typeface="ＭＳ Ｐゴシック" charset="0"/>
                <a:cs typeface="CiscoSans ExtraLight"/>
              </a:defRPr>
            </a:lvl2pPr>
            <a:lvl3pPr marL="747558" indent="-171415" algn="l" defTabSz="684213" rtl="0" eaLnBrk="1" fontAlgn="base" hangingPunct="1">
              <a:lnSpc>
                <a:spcPct val="95000"/>
              </a:lnSpc>
              <a:spcBef>
                <a:spcPts val="625"/>
              </a:spcBef>
              <a:spcAft>
                <a:spcPct val="0"/>
              </a:spcAft>
              <a:buClr>
                <a:schemeClr val="tx1"/>
              </a:buClr>
              <a:buSzPct val="80000"/>
              <a:buFont typeface="Arial"/>
              <a:buChar char="•"/>
              <a:defRPr lang="en-US" sz="1600" b="0" i="0" kern="1200">
                <a:solidFill>
                  <a:srgbClr val="676767"/>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1"/>
              </a:buClr>
              <a:buSzPct val="80000"/>
              <a:buFont typeface="Arial"/>
              <a:buChar char="•"/>
              <a:defRPr lang="en-US" sz="1400" b="0" i="0" kern="1200">
                <a:solidFill>
                  <a:srgbClr val="676767"/>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1"/>
              </a:buClr>
              <a:buSzPct val="80000"/>
              <a:buFont typeface="Arial"/>
              <a:buChar char="•"/>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57136" indent="0">
              <a:buFont typeface="Arial"/>
              <a:buNone/>
            </a:pPr>
            <a:endParaRPr lang="en-US" sz="3500" dirty="0"/>
          </a:p>
        </p:txBody>
      </p:sp>
      <p:sp>
        <p:nvSpPr>
          <p:cNvPr id="8" name="TextBox 7"/>
          <p:cNvSpPr txBox="1"/>
          <p:nvPr/>
        </p:nvSpPr>
        <p:spPr>
          <a:xfrm>
            <a:off x="643094" y="1038270"/>
            <a:ext cx="3937722" cy="369332"/>
          </a:xfrm>
          <a:prstGeom prst="rect">
            <a:avLst/>
          </a:prstGeom>
          <a:noFill/>
        </p:spPr>
        <p:txBody>
          <a:bodyPr wrap="none" rtlCol="0">
            <a:spAutoFit/>
          </a:bodyPr>
          <a:lstStyle/>
          <a:p>
            <a:r>
              <a:rPr lang="ja-JP" altLang="en-US" dirty="0" smtClean="0"/>
              <a:t>ステップ３</a:t>
            </a:r>
            <a:r>
              <a:rPr lang="en-US" dirty="0" smtClean="0"/>
              <a:t>: </a:t>
            </a:r>
            <a:r>
              <a:rPr lang="en-US" altLang="ja-JP" dirty="0" smtClean="0"/>
              <a:t>Policy</a:t>
            </a:r>
            <a:r>
              <a:rPr lang="ja-JP" altLang="en-US" dirty="0" smtClean="0"/>
              <a:t>設定</a:t>
            </a:r>
            <a:r>
              <a:rPr lang="en-US" dirty="0" smtClean="0"/>
              <a:t>(Administrative)</a:t>
            </a:r>
          </a:p>
        </p:txBody>
      </p:sp>
      <p:pic>
        <p:nvPicPr>
          <p:cNvPr id="17" name="Picture 16"/>
          <p:cNvPicPr>
            <a:picLocks noChangeAspect="1"/>
          </p:cNvPicPr>
          <p:nvPr/>
        </p:nvPicPr>
        <p:blipFill>
          <a:blip r:embed="rId4"/>
          <a:stretch>
            <a:fillRect/>
          </a:stretch>
        </p:blipFill>
        <p:spPr>
          <a:xfrm>
            <a:off x="1377255" y="1669540"/>
            <a:ext cx="3764842" cy="2524706"/>
          </a:xfrm>
          <a:prstGeom prst="rect">
            <a:avLst/>
          </a:prstGeom>
        </p:spPr>
      </p:pic>
    </p:spTree>
    <p:extLst>
      <p:ext uri="{BB962C8B-B14F-4D97-AF65-F5344CB8AC3E}">
        <p14:creationId xmlns:p14="http://schemas.microsoft.com/office/powerpoint/2010/main" val="39433254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ja-JP" altLang="en-US" dirty="0" smtClean="0"/>
              <a:t>アジェンダ</a:t>
            </a:r>
            <a:endParaRPr lang="en-US" dirty="0"/>
          </a:p>
        </p:txBody>
      </p:sp>
    </p:spTree>
    <p:extLst>
      <p:ext uri="{BB962C8B-B14F-4D97-AF65-F5344CB8AC3E}">
        <p14:creationId xmlns:p14="http://schemas.microsoft.com/office/powerpoint/2010/main" val="991763519"/>
      </p:ext>
    </p:extLst>
  </p:cSld>
  <p:clrMapOvr>
    <a:masterClrMapping/>
  </p:clrMapOvr>
  <p:transition xmlns:p14="http://schemas.microsoft.com/office/powerpoint/2010/mai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923364"/>
            <a:ext cx="8345488" cy="6598023"/>
          </a:xfrm>
        </p:spPr>
        <p:txBody>
          <a:bodyPr/>
          <a:lstStyle/>
          <a:p>
            <a:endParaRPr lang="en-US" dirty="0"/>
          </a:p>
          <a:p>
            <a:pPr marL="57136" indent="0">
              <a:buNone/>
            </a:pPr>
            <a:r>
              <a:rPr lang="en-US" sz="3200" dirty="0" smtClean="0"/>
              <a:t> </a:t>
            </a:r>
          </a:p>
          <a:p>
            <a:endParaRPr lang="en-US" sz="3200" dirty="0" smtClean="0"/>
          </a:p>
        </p:txBody>
      </p:sp>
      <p:sp>
        <p:nvSpPr>
          <p:cNvPr id="3" name="Title 2"/>
          <p:cNvSpPr>
            <a:spLocks noGrp="1"/>
          </p:cNvSpPr>
          <p:nvPr>
            <p:ph type="title"/>
          </p:nvPr>
        </p:nvSpPr>
        <p:spPr>
          <a:xfrm>
            <a:off x="102948" y="341313"/>
            <a:ext cx="8345488" cy="731837"/>
          </a:xfrm>
        </p:spPr>
        <p:txBody>
          <a:bodyPr/>
          <a:lstStyle/>
          <a:p>
            <a:r>
              <a:rPr lang="en-US" sz="2800" dirty="0" smtClean="0"/>
              <a:t>Performing the Initial Configuration</a:t>
            </a:r>
            <a:endParaRPr lang="en-US" sz="2000" i="1"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3735" y="127302"/>
            <a:ext cx="736625" cy="714526"/>
          </a:xfrm>
          <a:prstGeom prst="rect">
            <a:avLst/>
          </a:prstGeom>
        </p:spPr>
      </p:pic>
      <p:sp>
        <p:nvSpPr>
          <p:cNvPr id="5" name="Text Placeholder 3"/>
          <p:cNvSpPr txBox="1">
            <a:spLocks/>
          </p:cNvSpPr>
          <p:nvPr/>
        </p:nvSpPr>
        <p:spPr>
          <a:xfrm>
            <a:off x="437766" y="1347788"/>
            <a:ext cx="8345488" cy="3168210"/>
          </a:xfrm>
          <a:prstGeom prst="rect">
            <a:avLst/>
          </a:prstGeom>
        </p:spPr>
        <p:txBody>
          <a:bodyPr lIns="91420" tIns="45710" rIns="91420" bIns="45710">
            <a:noAutofit/>
          </a:bodyPr>
          <a:lstStyle>
            <a:lvl1pPr marL="280928" indent="-223792" algn="l" defTabSz="684213" rtl="0" eaLnBrk="1" fontAlgn="base" hangingPunct="1">
              <a:lnSpc>
                <a:spcPct val="95000"/>
              </a:lnSpc>
              <a:spcBef>
                <a:spcPts val="1110"/>
              </a:spcBef>
              <a:spcAft>
                <a:spcPct val="0"/>
              </a:spcAft>
              <a:buClr>
                <a:schemeClr val="tx1"/>
              </a:buClr>
              <a:buSzPct val="80000"/>
              <a:buFont typeface="Arial"/>
              <a:buChar char="•"/>
              <a:defRPr lang="en-US" sz="3700" b="0" i="0" kern="1200">
                <a:solidFill>
                  <a:srgbClr val="676767"/>
                </a:solidFill>
                <a:latin typeface="+mn-lt"/>
                <a:ea typeface="ＭＳ Ｐゴシック" charset="0"/>
                <a:cs typeface="CiscoSans ExtraLight"/>
              </a:defRPr>
            </a:lvl1pPr>
            <a:lvl2pPr marL="507895" indent="-215855" algn="l" defTabSz="684213" rtl="0" eaLnBrk="1" fontAlgn="base" hangingPunct="1">
              <a:lnSpc>
                <a:spcPct val="95000"/>
              </a:lnSpc>
              <a:spcBef>
                <a:spcPts val="450"/>
              </a:spcBef>
              <a:spcAft>
                <a:spcPct val="0"/>
              </a:spcAft>
              <a:buClr>
                <a:schemeClr val="tx1"/>
              </a:buClr>
              <a:buSzPct val="80000"/>
              <a:buFont typeface="Arial"/>
              <a:buChar char="•"/>
              <a:defRPr lang="en-US" sz="1800" b="0" i="0" kern="1200">
                <a:solidFill>
                  <a:srgbClr val="676767"/>
                </a:solidFill>
                <a:latin typeface="+mn-lt"/>
                <a:ea typeface="ＭＳ Ｐゴシック" charset="0"/>
                <a:cs typeface="CiscoSans ExtraLight"/>
              </a:defRPr>
            </a:lvl2pPr>
            <a:lvl3pPr marL="747558" indent="-171415" algn="l" defTabSz="684213" rtl="0" eaLnBrk="1" fontAlgn="base" hangingPunct="1">
              <a:lnSpc>
                <a:spcPct val="95000"/>
              </a:lnSpc>
              <a:spcBef>
                <a:spcPts val="625"/>
              </a:spcBef>
              <a:spcAft>
                <a:spcPct val="0"/>
              </a:spcAft>
              <a:buClr>
                <a:schemeClr val="tx1"/>
              </a:buClr>
              <a:buSzPct val="80000"/>
              <a:buFont typeface="Arial"/>
              <a:buChar char="•"/>
              <a:defRPr lang="en-US" sz="1600" b="0" i="0" kern="1200">
                <a:solidFill>
                  <a:srgbClr val="676767"/>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1"/>
              </a:buClr>
              <a:buSzPct val="80000"/>
              <a:buFont typeface="Arial"/>
              <a:buChar char="•"/>
              <a:defRPr lang="en-US" sz="1400" b="0" i="0" kern="1200">
                <a:solidFill>
                  <a:srgbClr val="676767"/>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1"/>
              </a:buClr>
              <a:buSzPct val="80000"/>
              <a:buFont typeface="Arial"/>
              <a:buChar char="•"/>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57136" indent="0">
              <a:buFont typeface="Arial"/>
              <a:buNone/>
            </a:pPr>
            <a:endParaRPr lang="en-US" sz="3500" dirty="0"/>
          </a:p>
        </p:txBody>
      </p:sp>
      <p:sp>
        <p:nvSpPr>
          <p:cNvPr id="8" name="TextBox 7"/>
          <p:cNvSpPr txBox="1"/>
          <p:nvPr/>
        </p:nvSpPr>
        <p:spPr>
          <a:xfrm>
            <a:off x="643094" y="1038270"/>
            <a:ext cx="4592122" cy="369332"/>
          </a:xfrm>
          <a:prstGeom prst="rect">
            <a:avLst/>
          </a:prstGeom>
          <a:noFill/>
        </p:spPr>
        <p:txBody>
          <a:bodyPr wrap="none" rtlCol="0">
            <a:spAutoFit/>
          </a:bodyPr>
          <a:lstStyle/>
          <a:p>
            <a:r>
              <a:rPr lang="ja-JP" altLang="en-US" dirty="0" smtClean="0"/>
              <a:t>ステップ３</a:t>
            </a:r>
            <a:r>
              <a:rPr lang="en-US" dirty="0" smtClean="0"/>
              <a:t>: </a:t>
            </a:r>
            <a:r>
              <a:rPr lang="en-US" altLang="ja-JP" dirty="0" smtClean="0"/>
              <a:t>Policy</a:t>
            </a:r>
            <a:r>
              <a:rPr lang="ja-JP" altLang="en-US" dirty="0" smtClean="0"/>
              <a:t>設定</a:t>
            </a:r>
            <a:r>
              <a:rPr lang="en-US" dirty="0" smtClean="0"/>
              <a:t>(Client User Interface)</a:t>
            </a:r>
          </a:p>
        </p:txBody>
      </p:sp>
      <p:pic>
        <p:nvPicPr>
          <p:cNvPr id="2" name="Picture 1"/>
          <p:cNvPicPr>
            <a:picLocks noChangeAspect="1"/>
          </p:cNvPicPr>
          <p:nvPr/>
        </p:nvPicPr>
        <p:blipFill>
          <a:blip r:embed="rId4"/>
          <a:stretch>
            <a:fillRect/>
          </a:stretch>
        </p:blipFill>
        <p:spPr>
          <a:xfrm>
            <a:off x="951668" y="1583295"/>
            <a:ext cx="4145770" cy="2697195"/>
          </a:xfrm>
          <a:prstGeom prst="rect">
            <a:avLst/>
          </a:prstGeom>
        </p:spPr>
      </p:pic>
    </p:spTree>
    <p:extLst>
      <p:ext uri="{BB962C8B-B14F-4D97-AF65-F5344CB8AC3E}">
        <p14:creationId xmlns:p14="http://schemas.microsoft.com/office/powerpoint/2010/main" val="202545381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923364"/>
            <a:ext cx="8345488" cy="6598023"/>
          </a:xfrm>
        </p:spPr>
        <p:txBody>
          <a:bodyPr/>
          <a:lstStyle/>
          <a:p>
            <a:endParaRPr lang="en-US" dirty="0"/>
          </a:p>
          <a:p>
            <a:pPr marL="57136" indent="0">
              <a:buNone/>
            </a:pPr>
            <a:r>
              <a:rPr lang="en-US" sz="3200" dirty="0" smtClean="0"/>
              <a:t> </a:t>
            </a:r>
          </a:p>
          <a:p>
            <a:endParaRPr lang="en-US" sz="3200" dirty="0" smtClean="0"/>
          </a:p>
        </p:txBody>
      </p:sp>
      <p:sp>
        <p:nvSpPr>
          <p:cNvPr id="3" name="Title 2"/>
          <p:cNvSpPr>
            <a:spLocks noGrp="1"/>
          </p:cNvSpPr>
          <p:nvPr>
            <p:ph type="title"/>
          </p:nvPr>
        </p:nvSpPr>
        <p:spPr>
          <a:xfrm>
            <a:off x="102948" y="341313"/>
            <a:ext cx="8345488" cy="731837"/>
          </a:xfrm>
        </p:spPr>
        <p:txBody>
          <a:bodyPr/>
          <a:lstStyle/>
          <a:p>
            <a:r>
              <a:rPr lang="en-US" sz="2800" dirty="0" smtClean="0"/>
              <a:t>Performing the Initial Configuration</a:t>
            </a:r>
            <a:endParaRPr lang="en-US" sz="2000" i="1"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3735" y="127302"/>
            <a:ext cx="736625" cy="714526"/>
          </a:xfrm>
          <a:prstGeom prst="rect">
            <a:avLst/>
          </a:prstGeom>
        </p:spPr>
      </p:pic>
      <p:sp>
        <p:nvSpPr>
          <p:cNvPr id="5" name="Text Placeholder 3"/>
          <p:cNvSpPr txBox="1">
            <a:spLocks/>
          </p:cNvSpPr>
          <p:nvPr/>
        </p:nvSpPr>
        <p:spPr>
          <a:xfrm>
            <a:off x="437766" y="1347788"/>
            <a:ext cx="8345488" cy="3168210"/>
          </a:xfrm>
          <a:prstGeom prst="rect">
            <a:avLst/>
          </a:prstGeom>
        </p:spPr>
        <p:txBody>
          <a:bodyPr lIns="91420" tIns="45710" rIns="91420" bIns="45710">
            <a:noAutofit/>
          </a:bodyPr>
          <a:lstStyle>
            <a:lvl1pPr marL="280928" indent="-223792" algn="l" defTabSz="684213" rtl="0" eaLnBrk="1" fontAlgn="base" hangingPunct="1">
              <a:lnSpc>
                <a:spcPct val="95000"/>
              </a:lnSpc>
              <a:spcBef>
                <a:spcPts val="1110"/>
              </a:spcBef>
              <a:spcAft>
                <a:spcPct val="0"/>
              </a:spcAft>
              <a:buClr>
                <a:schemeClr val="tx1"/>
              </a:buClr>
              <a:buSzPct val="80000"/>
              <a:buFont typeface="Arial"/>
              <a:buChar char="•"/>
              <a:defRPr lang="en-US" sz="3700" b="0" i="0" kern="1200">
                <a:solidFill>
                  <a:srgbClr val="676767"/>
                </a:solidFill>
                <a:latin typeface="+mn-lt"/>
                <a:ea typeface="ＭＳ Ｐゴシック" charset="0"/>
                <a:cs typeface="CiscoSans ExtraLight"/>
              </a:defRPr>
            </a:lvl1pPr>
            <a:lvl2pPr marL="507895" indent="-215855" algn="l" defTabSz="684213" rtl="0" eaLnBrk="1" fontAlgn="base" hangingPunct="1">
              <a:lnSpc>
                <a:spcPct val="95000"/>
              </a:lnSpc>
              <a:spcBef>
                <a:spcPts val="450"/>
              </a:spcBef>
              <a:spcAft>
                <a:spcPct val="0"/>
              </a:spcAft>
              <a:buClr>
                <a:schemeClr val="tx1"/>
              </a:buClr>
              <a:buSzPct val="80000"/>
              <a:buFont typeface="Arial"/>
              <a:buChar char="•"/>
              <a:defRPr lang="en-US" sz="1800" b="0" i="0" kern="1200">
                <a:solidFill>
                  <a:srgbClr val="676767"/>
                </a:solidFill>
                <a:latin typeface="+mn-lt"/>
                <a:ea typeface="ＭＳ Ｐゴシック" charset="0"/>
                <a:cs typeface="CiscoSans ExtraLight"/>
              </a:defRPr>
            </a:lvl2pPr>
            <a:lvl3pPr marL="747558" indent="-171415" algn="l" defTabSz="684213" rtl="0" eaLnBrk="1" fontAlgn="base" hangingPunct="1">
              <a:lnSpc>
                <a:spcPct val="95000"/>
              </a:lnSpc>
              <a:spcBef>
                <a:spcPts val="625"/>
              </a:spcBef>
              <a:spcAft>
                <a:spcPct val="0"/>
              </a:spcAft>
              <a:buClr>
                <a:schemeClr val="tx1"/>
              </a:buClr>
              <a:buSzPct val="80000"/>
              <a:buFont typeface="Arial"/>
              <a:buChar char="•"/>
              <a:defRPr lang="en-US" sz="1600" b="0" i="0" kern="1200">
                <a:solidFill>
                  <a:srgbClr val="676767"/>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1"/>
              </a:buClr>
              <a:buSzPct val="80000"/>
              <a:buFont typeface="Arial"/>
              <a:buChar char="•"/>
              <a:defRPr lang="en-US" sz="1400" b="0" i="0" kern="1200">
                <a:solidFill>
                  <a:srgbClr val="676767"/>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1"/>
              </a:buClr>
              <a:buSzPct val="80000"/>
              <a:buFont typeface="Arial"/>
              <a:buChar char="•"/>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57136" indent="0">
              <a:buFont typeface="Arial"/>
              <a:buNone/>
            </a:pPr>
            <a:endParaRPr lang="en-US" sz="3500" dirty="0"/>
          </a:p>
        </p:txBody>
      </p:sp>
      <p:sp>
        <p:nvSpPr>
          <p:cNvPr id="8" name="TextBox 7"/>
          <p:cNvSpPr txBox="1"/>
          <p:nvPr/>
        </p:nvSpPr>
        <p:spPr>
          <a:xfrm>
            <a:off x="643094" y="1038270"/>
            <a:ext cx="3292225" cy="369332"/>
          </a:xfrm>
          <a:prstGeom prst="rect">
            <a:avLst/>
          </a:prstGeom>
          <a:noFill/>
        </p:spPr>
        <p:txBody>
          <a:bodyPr wrap="none" rtlCol="0">
            <a:spAutoFit/>
          </a:bodyPr>
          <a:lstStyle/>
          <a:p>
            <a:r>
              <a:rPr lang="ja-JP" altLang="en-US" dirty="0" smtClean="0"/>
              <a:t>ステップ３</a:t>
            </a:r>
            <a:r>
              <a:rPr lang="en-US" dirty="0" smtClean="0"/>
              <a:t>: </a:t>
            </a:r>
            <a:r>
              <a:rPr lang="en-US" altLang="ja-JP" dirty="0" smtClean="0"/>
              <a:t>Policy</a:t>
            </a:r>
            <a:r>
              <a:rPr lang="ja-JP" altLang="en-US" dirty="0" smtClean="0"/>
              <a:t>設定</a:t>
            </a:r>
            <a:r>
              <a:rPr lang="en-US" dirty="0" smtClean="0"/>
              <a:t>(File Tab)</a:t>
            </a:r>
          </a:p>
        </p:txBody>
      </p:sp>
      <p:pic>
        <p:nvPicPr>
          <p:cNvPr id="6" name="Picture 5"/>
          <p:cNvPicPr>
            <a:picLocks noChangeAspect="1"/>
          </p:cNvPicPr>
          <p:nvPr/>
        </p:nvPicPr>
        <p:blipFill>
          <a:blip r:embed="rId4"/>
          <a:stretch>
            <a:fillRect/>
          </a:stretch>
        </p:blipFill>
        <p:spPr>
          <a:xfrm>
            <a:off x="692035" y="1556846"/>
            <a:ext cx="3466652" cy="2974564"/>
          </a:xfrm>
          <a:prstGeom prst="rect">
            <a:avLst/>
          </a:prstGeom>
        </p:spPr>
      </p:pic>
    </p:spTree>
    <p:extLst>
      <p:ext uri="{BB962C8B-B14F-4D97-AF65-F5344CB8AC3E}">
        <p14:creationId xmlns:p14="http://schemas.microsoft.com/office/powerpoint/2010/main" val="111177617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62301" y="1073150"/>
            <a:ext cx="8277344" cy="3442848"/>
          </a:xfrm>
        </p:spPr>
        <p:txBody>
          <a:bodyPr/>
          <a:lstStyle/>
          <a:p>
            <a:r>
              <a:rPr lang="ja-JP" altLang="en-US" dirty="0" smtClean="0"/>
              <a:t>殆どのトラブルは</a:t>
            </a:r>
            <a:r>
              <a:rPr lang="en-US" altLang="ja-JP" dirty="0" smtClean="0"/>
              <a:t>Proxy</a:t>
            </a:r>
            <a:r>
              <a:rPr lang="ja-JP" altLang="en-US" dirty="0" smtClean="0"/>
              <a:t>が原因</a:t>
            </a:r>
            <a:r>
              <a:rPr lang="en-US" dirty="0" smtClean="0"/>
              <a:t> </a:t>
            </a:r>
          </a:p>
          <a:p>
            <a:r>
              <a:rPr lang="ja-JP" altLang="en-US" dirty="0" smtClean="0"/>
              <a:t>インストールログをチェック</a:t>
            </a:r>
            <a:endParaRPr lang="en-US" dirty="0" smtClean="0"/>
          </a:p>
          <a:p>
            <a:r>
              <a:rPr lang="en-US" dirty="0" err="1" smtClean="0"/>
              <a:t>Wireshark</a:t>
            </a:r>
            <a:r>
              <a:rPr lang="ja-JP" altLang="en-US" dirty="0" smtClean="0"/>
              <a:t>等を使用して</a:t>
            </a:r>
            <a:r>
              <a:rPr lang="en-US" altLang="ja-JP" dirty="0" smtClean="0"/>
              <a:t>Proxy</a:t>
            </a:r>
            <a:r>
              <a:rPr lang="ja-JP" altLang="en-US" dirty="0" smtClean="0"/>
              <a:t>を特定するのも有効</a:t>
            </a:r>
            <a:endParaRPr lang="en-US" dirty="0" smtClean="0"/>
          </a:p>
          <a:p>
            <a:r>
              <a:rPr lang="en-US" altLang="ja-JP" dirty="0" smtClean="0"/>
              <a:t>32137</a:t>
            </a:r>
            <a:r>
              <a:rPr lang="ja-JP" altLang="en-US" dirty="0" smtClean="0"/>
              <a:t>ポートに変更して</a:t>
            </a:r>
            <a:r>
              <a:rPr lang="en-US" altLang="ja-JP" dirty="0" smtClean="0"/>
              <a:t>Proxy</a:t>
            </a:r>
            <a:r>
              <a:rPr lang="ja-JP" altLang="en-US" dirty="0" smtClean="0"/>
              <a:t>でこのポートをバイパスするのも有効</a:t>
            </a:r>
            <a:endParaRPr lang="en-US" dirty="0" smtClean="0"/>
          </a:p>
          <a:p>
            <a:r>
              <a:rPr lang="ja-JP" altLang="en-US" dirty="0" smtClean="0"/>
              <a:t>上記に関しては最低限確認してお問い合わせください</a:t>
            </a:r>
            <a:endParaRPr lang="en-US" dirty="0" smtClean="0"/>
          </a:p>
          <a:p>
            <a:endParaRPr lang="en-US" dirty="0" smtClean="0"/>
          </a:p>
        </p:txBody>
      </p:sp>
      <p:sp>
        <p:nvSpPr>
          <p:cNvPr id="3" name="Title 2"/>
          <p:cNvSpPr>
            <a:spLocks noGrp="1"/>
          </p:cNvSpPr>
          <p:nvPr>
            <p:ph type="title"/>
          </p:nvPr>
        </p:nvSpPr>
        <p:spPr>
          <a:xfrm>
            <a:off x="285360" y="146572"/>
            <a:ext cx="8345488" cy="731837"/>
          </a:xfrm>
        </p:spPr>
        <p:txBody>
          <a:bodyPr/>
          <a:lstStyle/>
          <a:p>
            <a:r>
              <a:rPr lang="ja-JP" altLang="en-US" dirty="0" smtClean="0"/>
              <a:t>トラブルシューティング</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7917" y="112013"/>
            <a:ext cx="722443" cy="729815"/>
          </a:xfrm>
          <a:prstGeom prst="rect">
            <a:avLst/>
          </a:prstGeom>
        </p:spPr>
      </p:pic>
    </p:spTree>
    <p:extLst>
      <p:ext uri="{BB962C8B-B14F-4D97-AF65-F5344CB8AC3E}">
        <p14:creationId xmlns:p14="http://schemas.microsoft.com/office/powerpoint/2010/main" val="1816937980"/>
      </p:ext>
    </p:extLst>
  </p:cSld>
  <p:clrMapOvr>
    <a:masterClrMapping/>
  </p:clrMapOvr>
  <p:transition xmlns:p14="http://schemas.microsoft.com/office/powerpoint/2010/mai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t>必要なポートや</a:t>
            </a:r>
            <a:r>
              <a:rPr lang="en-US" altLang="ja-JP" dirty="0" smtClean="0"/>
              <a:t>URL</a:t>
            </a:r>
            <a:r>
              <a:rPr lang="ja-JP" altLang="en-US" dirty="0" smtClean="0"/>
              <a:t>情報</a:t>
            </a:r>
            <a:endParaRPr lang="en-US" dirty="0"/>
          </a:p>
        </p:txBody>
      </p:sp>
      <p:sp>
        <p:nvSpPr>
          <p:cNvPr id="3" name="Content Placeholder 2"/>
          <p:cNvSpPr>
            <a:spLocks noGrp="1"/>
          </p:cNvSpPr>
          <p:nvPr>
            <p:ph idx="1"/>
          </p:nvPr>
        </p:nvSpPr>
        <p:spPr/>
        <p:txBody>
          <a:bodyPr/>
          <a:lstStyle/>
          <a:p>
            <a:r>
              <a:rPr lang="ja-JP" altLang="en-US" dirty="0" smtClean="0"/>
              <a:t>必要なポート、</a:t>
            </a:r>
            <a:r>
              <a:rPr lang="en-US" altLang="ja-JP" dirty="0" smtClean="0"/>
              <a:t>URL</a:t>
            </a:r>
            <a:r>
              <a:rPr lang="ja-JP" altLang="en-US" dirty="0" smtClean="0"/>
              <a:t>情報は以下</a:t>
            </a:r>
            <a:endParaRPr lang="en-US" dirty="0" smtClean="0"/>
          </a:p>
          <a:p>
            <a:pPr lvl="2"/>
            <a:r>
              <a:rPr lang="en-US" dirty="0" smtClean="0">
                <a:hlinkClick r:id="rId2"/>
              </a:rPr>
              <a:t>https</a:t>
            </a:r>
            <a:r>
              <a:rPr lang="en-US" dirty="0">
                <a:hlinkClick r:id="rId2"/>
              </a:rPr>
              <a:t>://</a:t>
            </a:r>
            <a:r>
              <a:rPr lang="en-US" dirty="0" smtClean="0">
                <a:hlinkClick r:id="rId2"/>
              </a:rPr>
              <a:t>www.cisco.com/c/en/us/support/docs/security/sourcefire-amp-appliances/118121-technote-sourcefire-00.html</a:t>
            </a:r>
            <a:r>
              <a:rPr lang="en-US" dirty="0" smtClean="0"/>
              <a:t> </a:t>
            </a:r>
            <a:endParaRPr lang="en-US" dirty="0"/>
          </a:p>
          <a:p>
            <a:r>
              <a:rPr lang="en-US" dirty="0" smtClean="0"/>
              <a:t>FireAMP Deployment Guide </a:t>
            </a:r>
            <a:r>
              <a:rPr lang="en-US" dirty="0" smtClean="0">
                <a:hlinkClick r:id="rId3"/>
              </a:rPr>
              <a:t>http://immunet-janus-helpdoc.s3.amazonaws.com/FireAMPDeploymentStrategy.pdf</a:t>
            </a:r>
            <a:endParaRPr lang="en-US" dirty="0" smtClean="0"/>
          </a:p>
          <a:p>
            <a:endParaRPr lang="en-US" dirty="0" smtClean="0"/>
          </a:p>
          <a:p>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7917" y="112013"/>
            <a:ext cx="722443" cy="729815"/>
          </a:xfrm>
          <a:prstGeom prst="rect">
            <a:avLst/>
          </a:prstGeom>
        </p:spPr>
      </p:pic>
    </p:spTree>
    <p:extLst>
      <p:ext uri="{BB962C8B-B14F-4D97-AF65-F5344CB8AC3E}">
        <p14:creationId xmlns:p14="http://schemas.microsoft.com/office/powerpoint/2010/main" val="24673374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t>互換性の問題</a:t>
            </a:r>
            <a:endParaRPr lang="en-US" dirty="0"/>
          </a:p>
        </p:txBody>
      </p:sp>
      <p:sp>
        <p:nvSpPr>
          <p:cNvPr id="3" name="Content Placeholder 2"/>
          <p:cNvSpPr>
            <a:spLocks noGrp="1"/>
          </p:cNvSpPr>
          <p:nvPr>
            <p:ph idx="1"/>
          </p:nvPr>
        </p:nvSpPr>
        <p:spPr/>
        <p:txBody>
          <a:bodyPr/>
          <a:lstStyle/>
          <a:p>
            <a:r>
              <a:rPr lang="en-US" sz="2400" dirty="0" smtClean="0"/>
              <a:t>AMP </a:t>
            </a:r>
            <a:r>
              <a:rPr lang="en-US" sz="2400" dirty="0"/>
              <a:t>for </a:t>
            </a:r>
            <a:r>
              <a:rPr lang="en-US" sz="2400" dirty="0" smtClean="0"/>
              <a:t>Endpoints</a:t>
            </a:r>
            <a:r>
              <a:rPr lang="ja-JP" altLang="en-US" sz="2400" dirty="0" smtClean="0"/>
              <a:t>は、</a:t>
            </a:r>
            <a:r>
              <a:rPr lang="en-US" altLang="ja-JP" sz="2400" dirty="0" smtClean="0"/>
              <a:t>SSL</a:t>
            </a:r>
            <a:r>
              <a:rPr lang="ja-JP" altLang="en-US" sz="2400" dirty="0" smtClean="0"/>
              <a:t>トラフィックインスペクション（復号化）をサポートしていません</a:t>
            </a:r>
            <a:endParaRPr lang="en-US" sz="2400" dirty="0"/>
          </a:p>
          <a:p>
            <a:r>
              <a:rPr lang="en-US" sz="2400" dirty="0" smtClean="0"/>
              <a:t>NTLM</a:t>
            </a:r>
            <a:r>
              <a:rPr lang="ja-JP" altLang="en-US" sz="2400" dirty="0" smtClean="0"/>
              <a:t>認証はまれにうまく行かない場合があるので、</a:t>
            </a:r>
            <a:r>
              <a:rPr lang="en-US" altLang="ja-JP" sz="2400" dirty="0" smtClean="0"/>
              <a:t>AMP</a:t>
            </a:r>
            <a:r>
              <a:rPr lang="ja-JP" altLang="en-US" sz="2400" dirty="0" smtClean="0"/>
              <a:t>用にベーシック認証に変更してもらう必要があります</a:t>
            </a: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7917" y="112013"/>
            <a:ext cx="722443" cy="729815"/>
          </a:xfrm>
          <a:prstGeom prst="rect">
            <a:avLst/>
          </a:prstGeom>
        </p:spPr>
      </p:pic>
    </p:spTree>
    <p:extLst>
      <p:ext uri="{BB962C8B-B14F-4D97-AF65-F5344CB8AC3E}">
        <p14:creationId xmlns:p14="http://schemas.microsoft.com/office/powerpoint/2010/main" val="41614902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dirty="0" smtClean="0"/>
              <a:t>Console</a:t>
            </a:r>
            <a:r>
              <a:rPr lang="ja-JP" altLang="en-US" dirty="0" smtClean="0"/>
              <a:t>における</a:t>
            </a:r>
            <a:r>
              <a:rPr lang="en-US" altLang="ja-JP" dirty="0" smtClean="0"/>
              <a:t>Proxy</a:t>
            </a:r>
            <a:r>
              <a:rPr lang="ja-JP" altLang="en-US" dirty="0" smtClean="0"/>
              <a:t>の設定</a:t>
            </a:r>
            <a:endParaRPr lang="en-US" dirty="0"/>
          </a:p>
        </p:txBody>
      </p:sp>
      <p:sp>
        <p:nvSpPr>
          <p:cNvPr id="3" name="Content Placeholder 2"/>
          <p:cNvSpPr>
            <a:spLocks noGrp="1"/>
          </p:cNvSpPr>
          <p:nvPr>
            <p:ph idx="1"/>
          </p:nvPr>
        </p:nvSpPr>
        <p:spPr>
          <a:xfrm>
            <a:off x="628650" y="1369219"/>
            <a:ext cx="4666130" cy="3263504"/>
          </a:xfrm>
        </p:spPr>
        <p:txBody>
          <a:bodyPr>
            <a:normAutofit/>
          </a:bodyPr>
          <a:lstStyle/>
          <a:p>
            <a:r>
              <a:rPr lang="ja-JP" altLang="en-US" dirty="0" smtClean="0"/>
              <a:t>ステップ</a:t>
            </a:r>
            <a:r>
              <a:rPr lang="en-US" altLang="ja-JP" dirty="0" smtClean="0"/>
              <a:t>1</a:t>
            </a:r>
            <a:r>
              <a:rPr lang="ja-JP" altLang="en-US" dirty="0" smtClean="0"/>
              <a:t>　ポリシーの設定</a:t>
            </a:r>
            <a:endParaRPr lang="en-US" dirty="0" smtClean="0"/>
          </a:p>
          <a:p>
            <a:pPr lvl="1"/>
            <a:r>
              <a:rPr lang="en-US" dirty="0" smtClean="0"/>
              <a:t>Management -&gt; Policy -&gt; </a:t>
            </a:r>
            <a:r>
              <a:rPr lang="ja-JP" altLang="en-US" dirty="0" smtClean="0"/>
              <a:t>対象の</a:t>
            </a:r>
            <a:r>
              <a:rPr lang="en-US" altLang="ja-JP" dirty="0" smtClean="0"/>
              <a:t>Policy</a:t>
            </a:r>
            <a:r>
              <a:rPr lang="ja-JP" altLang="en-US" dirty="0" smtClean="0"/>
              <a:t>で</a:t>
            </a:r>
            <a:r>
              <a:rPr lang="en-US" dirty="0" smtClean="0"/>
              <a:t>Edit</a:t>
            </a:r>
            <a:r>
              <a:rPr lang="ja-JP" altLang="en-US" dirty="0" smtClean="0"/>
              <a:t>をクリック</a:t>
            </a:r>
            <a:r>
              <a:rPr lang="en-US" dirty="0" smtClean="0"/>
              <a:t> -&gt; General Tab -&gt; Proxy Settings</a:t>
            </a:r>
          </a:p>
          <a:p>
            <a:r>
              <a:rPr lang="ja-JP" altLang="en-US" dirty="0" smtClean="0"/>
              <a:t>ステップ２　</a:t>
            </a:r>
            <a:r>
              <a:rPr lang="en-US" altLang="ja-JP" dirty="0" smtClean="0"/>
              <a:t>Proxy</a:t>
            </a:r>
            <a:r>
              <a:rPr lang="ja-JP" altLang="en-US" dirty="0" smtClean="0"/>
              <a:t>設定の確認必要な項目はオンラインヘルプでも確認可能</a:t>
            </a:r>
            <a:endParaRPr lang="en-US" dirty="0" smtClean="0"/>
          </a:p>
          <a:p>
            <a:r>
              <a:rPr lang="ja-JP" altLang="en-US" dirty="0" smtClean="0"/>
              <a:t>ステップ３　設定を保存して</a:t>
            </a:r>
            <a:r>
              <a:rPr lang="en-US" altLang="ja-JP" dirty="0" smtClean="0"/>
              <a:t>Policy</a:t>
            </a:r>
            <a:r>
              <a:rPr lang="ja-JP" altLang="en-US" dirty="0" smtClean="0"/>
              <a:t>をアップデートします</a:t>
            </a:r>
            <a:endParaRPr lang="en-US" dirty="0" smtClean="0"/>
          </a:p>
          <a:p>
            <a:r>
              <a:rPr lang="ja-JP" altLang="en-US" dirty="0" smtClean="0"/>
              <a:t>ステップ４　</a:t>
            </a:r>
            <a:r>
              <a:rPr lang="en-US" altLang="ja-JP" dirty="0" smtClean="0"/>
              <a:t>Connector</a:t>
            </a:r>
            <a:r>
              <a:rPr lang="ja-JP" altLang="en-US" dirty="0" smtClean="0"/>
              <a:t>をダウンロードしインストールします</a:t>
            </a:r>
            <a:endParaRPr lang="en-US" dirty="0" smtClean="0"/>
          </a:p>
          <a:p>
            <a:r>
              <a:rPr lang="ja-JP" altLang="en-US" dirty="0" smtClean="0"/>
              <a:t>ステップ５　</a:t>
            </a:r>
            <a:r>
              <a:rPr lang="en-US" dirty="0" smtClean="0"/>
              <a:t>Management-&gt;Deployment Summary</a:t>
            </a:r>
            <a:r>
              <a:rPr lang="ja-JP" altLang="en-US" dirty="0" smtClean="0"/>
              <a:t>でインストール結果を確認</a:t>
            </a:r>
            <a:endParaRPr lang="en-US" dirty="0" smtClean="0"/>
          </a:p>
        </p:txBody>
      </p:sp>
      <p:pic>
        <p:nvPicPr>
          <p:cNvPr id="4" name="Picture 3"/>
          <p:cNvPicPr>
            <a:picLocks noChangeAspect="1"/>
          </p:cNvPicPr>
          <p:nvPr/>
        </p:nvPicPr>
        <p:blipFill>
          <a:blip r:embed="rId2"/>
          <a:stretch>
            <a:fillRect/>
          </a:stretch>
        </p:blipFill>
        <p:spPr>
          <a:xfrm>
            <a:off x="5294779" y="1268017"/>
            <a:ext cx="3674465" cy="325362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7917" y="112013"/>
            <a:ext cx="722443" cy="729815"/>
          </a:xfrm>
          <a:prstGeom prst="rect">
            <a:avLst/>
          </a:prstGeom>
        </p:spPr>
      </p:pic>
    </p:spTree>
    <p:extLst>
      <p:ext uri="{BB962C8B-B14F-4D97-AF65-F5344CB8AC3E}">
        <p14:creationId xmlns:p14="http://schemas.microsoft.com/office/powerpoint/2010/main" val="36400797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dirty="0" smtClean="0"/>
              <a:t>Proxy</a:t>
            </a:r>
            <a:r>
              <a:rPr lang="ja-JP" altLang="en-US" dirty="0" smtClean="0"/>
              <a:t>経由の疎通確認</a:t>
            </a:r>
            <a:endParaRPr lang="en-US" dirty="0"/>
          </a:p>
        </p:txBody>
      </p:sp>
      <p:sp>
        <p:nvSpPr>
          <p:cNvPr id="3" name="Content Placeholder 2"/>
          <p:cNvSpPr>
            <a:spLocks noGrp="1"/>
          </p:cNvSpPr>
          <p:nvPr>
            <p:ph idx="1"/>
          </p:nvPr>
        </p:nvSpPr>
        <p:spPr/>
        <p:txBody>
          <a:bodyPr/>
          <a:lstStyle/>
          <a:p>
            <a:r>
              <a:rPr lang="ja-JP" altLang="en-US" dirty="0" smtClean="0"/>
              <a:t>該当する</a:t>
            </a:r>
            <a:r>
              <a:rPr lang="en-US" dirty="0" smtClean="0"/>
              <a:t>Policy</a:t>
            </a:r>
            <a:r>
              <a:rPr lang="ja-JP" altLang="en-US" dirty="0" smtClean="0"/>
              <a:t>に戻り、ハートビート間隔を調整します</a:t>
            </a:r>
            <a:r>
              <a:rPr lang="en-US" dirty="0" smtClean="0"/>
              <a:t> (General tab -&gt; Administrative Features) </a:t>
            </a:r>
            <a:r>
              <a:rPr lang="ja-JP" altLang="en-US" dirty="0" smtClean="0"/>
              <a:t>デフォルトは</a:t>
            </a:r>
            <a:r>
              <a:rPr lang="en-US" altLang="ja-JP" dirty="0" smtClean="0"/>
              <a:t>30</a:t>
            </a:r>
            <a:r>
              <a:rPr lang="ja-JP" altLang="en-US" dirty="0" smtClean="0"/>
              <a:t>分に指定されていますが、</a:t>
            </a:r>
            <a:r>
              <a:rPr lang="en-US" altLang="ja-JP" dirty="0" err="1" smtClean="0"/>
              <a:t>PoV</a:t>
            </a:r>
            <a:r>
              <a:rPr lang="ja-JP" altLang="en-US" dirty="0" smtClean="0"/>
              <a:t>では</a:t>
            </a:r>
            <a:r>
              <a:rPr lang="en-US" altLang="ja-JP" dirty="0" smtClean="0"/>
              <a:t>15</a:t>
            </a:r>
            <a:r>
              <a:rPr lang="ja-JP" altLang="en-US" dirty="0" smtClean="0"/>
              <a:t>分に変更します</a:t>
            </a:r>
            <a:r>
              <a:rPr lang="en-US" altLang="ja-JP" dirty="0" smtClean="0"/>
              <a:t> </a:t>
            </a:r>
            <a:r>
              <a:rPr lang="ja-JP" altLang="en-US" dirty="0" smtClean="0"/>
              <a:t>変更後は</a:t>
            </a:r>
            <a:r>
              <a:rPr lang="en-US" altLang="ja-JP" dirty="0" smtClean="0"/>
              <a:t>Policy</a:t>
            </a:r>
            <a:r>
              <a:rPr lang="ja-JP" altLang="en-US" dirty="0" smtClean="0"/>
              <a:t>を反映します</a:t>
            </a:r>
            <a:endParaRPr lang="en-US" dirty="0" smtClean="0"/>
          </a:p>
          <a:p>
            <a:r>
              <a:rPr lang="ja-JP" altLang="en-US" dirty="0" smtClean="0"/>
              <a:t>エンドポイントでのコマンド</a:t>
            </a:r>
            <a:r>
              <a:rPr lang="en-US" dirty="0" smtClean="0"/>
              <a:t> </a:t>
            </a:r>
          </a:p>
          <a:p>
            <a:pPr lvl="1"/>
            <a:r>
              <a:rPr lang="ja-JP" altLang="en-US" dirty="0" smtClean="0"/>
              <a:t>管理者権限でコマンドプロンプトを開きます</a:t>
            </a:r>
            <a:r>
              <a:rPr lang="en-US" dirty="0" smtClean="0"/>
              <a:t> </a:t>
            </a:r>
          </a:p>
          <a:p>
            <a:pPr lvl="1"/>
            <a:r>
              <a:rPr lang="en-US" dirty="0"/>
              <a:t>n</a:t>
            </a:r>
            <a:r>
              <a:rPr lang="en-US" dirty="0" smtClean="0"/>
              <a:t>et stop </a:t>
            </a:r>
            <a:r>
              <a:rPr lang="en-US" dirty="0" err="1" smtClean="0"/>
              <a:t>immunetprotect</a:t>
            </a:r>
            <a:endParaRPr lang="en-US" dirty="0" smtClean="0"/>
          </a:p>
          <a:p>
            <a:pPr lvl="1"/>
            <a:r>
              <a:rPr lang="en-US" dirty="0" smtClean="0"/>
              <a:t>Wait 1 minute</a:t>
            </a:r>
          </a:p>
          <a:p>
            <a:pPr lvl="1"/>
            <a:r>
              <a:rPr lang="en-US" dirty="0"/>
              <a:t>n</a:t>
            </a:r>
            <a:r>
              <a:rPr lang="en-US" dirty="0" smtClean="0"/>
              <a:t>et start </a:t>
            </a:r>
            <a:r>
              <a:rPr lang="en-US" dirty="0" err="1" smtClean="0"/>
              <a:t>immunetprotect</a:t>
            </a:r>
            <a:endParaRPr lang="en-US" dirty="0" smtClean="0"/>
          </a:p>
          <a:p>
            <a:pPr>
              <a:lnSpc>
                <a:spcPct val="70000"/>
              </a:lnSpc>
            </a:pPr>
            <a:r>
              <a:rPr lang="en-US" altLang="ja-JP" dirty="0" smtClean="0"/>
              <a:t>30</a:t>
            </a:r>
            <a:r>
              <a:rPr lang="ja-JP" altLang="en-US" dirty="0" smtClean="0"/>
              <a:t>分待てば、</a:t>
            </a:r>
            <a:r>
              <a:rPr lang="en-US" altLang="ja-JP" dirty="0" smtClean="0"/>
              <a:t>Policy</a:t>
            </a:r>
            <a:r>
              <a:rPr lang="ja-JP" altLang="en-US" dirty="0" smtClean="0"/>
              <a:t>は反映されますが、</a:t>
            </a:r>
            <a:r>
              <a:rPr lang="en-US" altLang="ja-JP" dirty="0" err="1" smtClean="0"/>
              <a:t>PoV</a:t>
            </a:r>
            <a:endParaRPr lang="en-US" altLang="ja-JP" dirty="0"/>
          </a:p>
          <a:p>
            <a:pPr marL="0" indent="0">
              <a:lnSpc>
                <a:spcPct val="70000"/>
              </a:lnSpc>
              <a:buNone/>
            </a:pPr>
            <a:r>
              <a:rPr lang="ja-JP" altLang="en-US" dirty="0" smtClean="0"/>
              <a:t>　　では上記コマンドで速やかに展開します</a:t>
            </a:r>
            <a:endParaRPr lang="en-US" dirty="0"/>
          </a:p>
        </p:txBody>
      </p:sp>
      <p:pic>
        <p:nvPicPr>
          <p:cNvPr id="4" name="Picture 3"/>
          <p:cNvPicPr>
            <a:picLocks noChangeAspect="1"/>
          </p:cNvPicPr>
          <p:nvPr/>
        </p:nvPicPr>
        <p:blipFill>
          <a:blip r:embed="rId2"/>
          <a:stretch>
            <a:fillRect/>
          </a:stretch>
        </p:blipFill>
        <p:spPr>
          <a:xfrm>
            <a:off x="4689662" y="3274801"/>
            <a:ext cx="4171950" cy="164682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7917" y="112013"/>
            <a:ext cx="722443" cy="729815"/>
          </a:xfrm>
          <a:prstGeom prst="rect">
            <a:avLst/>
          </a:prstGeom>
        </p:spPr>
      </p:pic>
    </p:spTree>
    <p:extLst>
      <p:ext uri="{BB962C8B-B14F-4D97-AF65-F5344CB8AC3E}">
        <p14:creationId xmlns:p14="http://schemas.microsoft.com/office/powerpoint/2010/main" val="16514041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dirty="0"/>
              <a:t>Proxy</a:t>
            </a:r>
            <a:r>
              <a:rPr lang="ja-JP" altLang="en-US" dirty="0"/>
              <a:t>経由の疎通確認</a:t>
            </a:r>
            <a:endParaRPr lang="en-US" dirty="0"/>
          </a:p>
        </p:txBody>
      </p:sp>
      <p:sp>
        <p:nvSpPr>
          <p:cNvPr id="3" name="Content Placeholder 2"/>
          <p:cNvSpPr>
            <a:spLocks noGrp="1"/>
          </p:cNvSpPr>
          <p:nvPr>
            <p:ph idx="1"/>
          </p:nvPr>
        </p:nvSpPr>
        <p:spPr>
          <a:xfrm>
            <a:off x="628650" y="1369218"/>
            <a:ext cx="4686300" cy="3451552"/>
          </a:xfrm>
        </p:spPr>
        <p:txBody>
          <a:bodyPr/>
          <a:lstStyle/>
          <a:p>
            <a:r>
              <a:rPr lang="en-US" dirty="0" err="1" smtClean="0"/>
              <a:t>policy.xml</a:t>
            </a:r>
            <a:r>
              <a:rPr lang="ja-JP" altLang="en-US" dirty="0" smtClean="0"/>
              <a:t>を開きます（</a:t>
            </a:r>
            <a:r>
              <a:rPr lang="en-US" dirty="0" smtClean="0"/>
              <a:t>c:\program files\</a:t>
            </a:r>
            <a:r>
              <a:rPr lang="en-US" dirty="0" err="1" smtClean="0"/>
              <a:t>sourcefire</a:t>
            </a:r>
            <a:r>
              <a:rPr lang="en-US" dirty="0" smtClean="0"/>
              <a:t>\</a:t>
            </a:r>
            <a:r>
              <a:rPr lang="en-US" dirty="0" err="1" smtClean="0"/>
              <a:t>fireamp</a:t>
            </a:r>
            <a:r>
              <a:rPr lang="en-US" dirty="0" smtClean="0"/>
              <a:t>\</a:t>
            </a:r>
            <a:r>
              <a:rPr lang="ja-JP" altLang="en-US" dirty="0" smtClean="0"/>
              <a:t>）</a:t>
            </a:r>
            <a:endParaRPr lang="en-US" dirty="0" smtClean="0"/>
          </a:p>
          <a:p>
            <a:r>
              <a:rPr lang="ja-JP" altLang="en-US" dirty="0" smtClean="0"/>
              <a:t>まず最初にシリアルがクラウドコンソールの表示とマッチしているかを確認します</a:t>
            </a:r>
            <a:endParaRPr lang="en-US" dirty="0" smtClean="0"/>
          </a:p>
          <a:p>
            <a:endParaRPr lang="en-US" dirty="0"/>
          </a:p>
          <a:p>
            <a:endParaRPr lang="en-US" dirty="0" smtClean="0"/>
          </a:p>
          <a:p>
            <a:r>
              <a:rPr lang="ja-JP" altLang="en-US" dirty="0" smtClean="0"/>
              <a:t>もしシリアルが</a:t>
            </a:r>
            <a:r>
              <a:rPr lang="en-US" altLang="ja-JP" dirty="0" smtClean="0"/>
              <a:t>5</a:t>
            </a:r>
            <a:r>
              <a:rPr lang="ja-JP" altLang="en-US" dirty="0" smtClean="0"/>
              <a:t>分以上経過してもクラウドの物と一致しない場合は、</a:t>
            </a:r>
            <a:r>
              <a:rPr lang="en-US" altLang="ja-JP" dirty="0" smtClean="0"/>
              <a:t>Proxy</a:t>
            </a:r>
            <a:r>
              <a:rPr lang="ja-JP" altLang="en-US" dirty="0" smtClean="0"/>
              <a:t>の接続問題が考えられます</a:t>
            </a:r>
            <a:endParaRPr lang="en-US" dirty="0" smtClean="0"/>
          </a:p>
          <a:p>
            <a:endParaRPr lang="en-US" dirty="0"/>
          </a:p>
        </p:txBody>
      </p:sp>
      <p:pic>
        <p:nvPicPr>
          <p:cNvPr id="8" name="Picture 7"/>
          <p:cNvPicPr>
            <a:picLocks noChangeAspect="1"/>
          </p:cNvPicPr>
          <p:nvPr/>
        </p:nvPicPr>
        <p:blipFill>
          <a:blip r:embed="rId2"/>
          <a:stretch>
            <a:fillRect/>
          </a:stretch>
        </p:blipFill>
        <p:spPr>
          <a:xfrm>
            <a:off x="1032495" y="2585334"/>
            <a:ext cx="2409825" cy="257175"/>
          </a:xfrm>
          <a:prstGeom prst="rect">
            <a:avLst/>
          </a:prstGeom>
        </p:spPr>
      </p:pic>
      <p:pic>
        <p:nvPicPr>
          <p:cNvPr id="9" name="Picture 8"/>
          <p:cNvPicPr>
            <a:picLocks noChangeAspect="1"/>
          </p:cNvPicPr>
          <p:nvPr/>
        </p:nvPicPr>
        <p:blipFill>
          <a:blip r:embed="rId3"/>
          <a:stretch>
            <a:fillRect/>
          </a:stretch>
        </p:blipFill>
        <p:spPr>
          <a:xfrm>
            <a:off x="4496513" y="2243139"/>
            <a:ext cx="4397617" cy="101732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7917" y="112013"/>
            <a:ext cx="722443" cy="729815"/>
          </a:xfrm>
          <a:prstGeom prst="rect">
            <a:avLst/>
          </a:prstGeom>
        </p:spPr>
      </p:pic>
    </p:spTree>
    <p:extLst>
      <p:ext uri="{BB962C8B-B14F-4D97-AF65-F5344CB8AC3E}">
        <p14:creationId xmlns:p14="http://schemas.microsoft.com/office/powerpoint/2010/main" val="17814097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dirty="0"/>
              <a:t>Proxy</a:t>
            </a:r>
            <a:r>
              <a:rPr lang="ja-JP" altLang="en-US" dirty="0"/>
              <a:t>経由の疎通確認</a:t>
            </a:r>
            <a:endParaRPr lang="en-US" dirty="0"/>
          </a:p>
        </p:txBody>
      </p:sp>
      <p:sp>
        <p:nvSpPr>
          <p:cNvPr id="3" name="Content Placeholder 2"/>
          <p:cNvSpPr>
            <a:spLocks noGrp="1"/>
          </p:cNvSpPr>
          <p:nvPr>
            <p:ph idx="1"/>
          </p:nvPr>
        </p:nvSpPr>
        <p:spPr/>
        <p:txBody>
          <a:bodyPr/>
          <a:lstStyle/>
          <a:p>
            <a:r>
              <a:rPr lang="en-US" dirty="0" err="1" smtClean="0"/>
              <a:t>policy.xml</a:t>
            </a:r>
            <a:r>
              <a:rPr lang="ja-JP" altLang="en-US" dirty="0" smtClean="0"/>
              <a:t>において、</a:t>
            </a:r>
            <a:r>
              <a:rPr lang="en-US" altLang="ja-JP" dirty="0" smtClean="0"/>
              <a:t>Proxy</a:t>
            </a:r>
            <a:r>
              <a:rPr lang="ja-JP" altLang="en-US" dirty="0" smtClean="0"/>
              <a:t>の設定を確認します</a:t>
            </a:r>
            <a:endParaRPr lang="en-US" dirty="0" smtClean="0"/>
          </a:p>
          <a:p>
            <a:r>
              <a:rPr lang="en-US" dirty="0" smtClean="0"/>
              <a:t>Proxy </a:t>
            </a:r>
            <a:r>
              <a:rPr lang="ja-JP" altLang="en-US" dirty="0" smtClean="0"/>
              <a:t>未設定</a:t>
            </a:r>
            <a:r>
              <a:rPr lang="en-US" dirty="0" smtClean="0"/>
              <a:t>:</a:t>
            </a:r>
          </a:p>
          <a:p>
            <a:endParaRPr lang="en-US" dirty="0" smtClean="0"/>
          </a:p>
          <a:p>
            <a:endParaRPr lang="en-US" dirty="0" smtClean="0"/>
          </a:p>
          <a:p>
            <a:r>
              <a:rPr lang="en-US" altLang="ja-JP" dirty="0" smtClean="0"/>
              <a:t>PAC</a:t>
            </a:r>
            <a:r>
              <a:rPr lang="ja-JP" altLang="en-US" dirty="0" smtClean="0"/>
              <a:t>ファイル設定</a:t>
            </a:r>
            <a:r>
              <a:rPr lang="en-US" dirty="0" smtClean="0"/>
              <a:t>:</a:t>
            </a:r>
            <a:endParaRPr lang="en-US" dirty="0"/>
          </a:p>
        </p:txBody>
      </p:sp>
      <p:pic>
        <p:nvPicPr>
          <p:cNvPr id="4" name="Picture 3"/>
          <p:cNvPicPr>
            <a:picLocks noChangeAspect="1"/>
          </p:cNvPicPr>
          <p:nvPr/>
        </p:nvPicPr>
        <p:blipFill>
          <a:blip r:embed="rId2"/>
          <a:stretch>
            <a:fillRect/>
          </a:stretch>
        </p:blipFill>
        <p:spPr>
          <a:xfrm>
            <a:off x="3492873" y="1784690"/>
            <a:ext cx="4381500" cy="923925"/>
          </a:xfrm>
          <a:prstGeom prst="rect">
            <a:avLst/>
          </a:prstGeom>
        </p:spPr>
      </p:pic>
      <p:pic>
        <p:nvPicPr>
          <p:cNvPr id="6" name="Picture 5"/>
          <p:cNvPicPr>
            <a:picLocks noChangeAspect="1"/>
          </p:cNvPicPr>
          <p:nvPr/>
        </p:nvPicPr>
        <p:blipFill>
          <a:blip r:embed="rId3"/>
          <a:stretch>
            <a:fillRect/>
          </a:stretch>
        </p:blipFill>
        <p:spPr>
          <a:xfrm>
            <a:off x="4185398" y="2854082"/>
            <a:ext cx="4242547" cy="96565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7917" y="112013"/>
            <a:ext cx="722443" cy="729815"/>
          </a:xfrm>
          <a:prstGeom prst="rect">
            <a:avLst/>
          </a:prstGeom>
        </p:spPr>
      </p:pic>
    </p:spTree>
    <p:extLst>
      <p:ext uri="{BB962C8B-B14F-4D97-AF65-F5344CB8AC3E}">
        <p14:creationId xmlns:p14="http://schemas.microsoft.com/office/powerpoint/2010/main" val="7717624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dirty="0"/>
              <a:t>Proxy</a:t>
            </a:r>
            <a:r>
              <a:rPr lang="ja-JP" altLang="en-US" dirty="0"/>
              <a:t>経由の疎通確認</a:t>
            </a:r>
            <a:endParaRPr lang="en-US" dirty="0"/>
          </a:p>
        </p:txBody>
      </p:sp>
      <p:sp>
        <p:nvSpPr>
          <p:cNvPr id="3" name="Content Placeholder 2"/>
          <p:cNvSpPr>
            <a:spLocks noGrp="1"/>
          </p:cNvSpPr>
          <p:nvPr>
            <p:ph idx="1"/>
          </p:nvPr>
        </p:nvSpPr>
        <p:spPr/>
        <p:txBody>
          <a:bodyPr/>
          <a:lstStyle/>
          <a:p>
            <a:r>
              <a:rPr lang="en-US" dirty="0" smtClean="0"/>
              <a:t>PAC</a:t>
            </a:r>
            <a:r>
              <a:rPr lang="ja-JP" altLang="en-US" dirty="0" smtClean="0"/>
              <a:t>ファイル設定で且つベーシック認証</a:t>
            </a:r>
            <a:r>
              <a:rPr lang="en-US" dirty="0" smtClean="0"/>
              <a:t>:</a:t>
            </a:r>
          </a:p>
          <a:p>
            <a:endParaRPr lang="en-US" dirty="0"/>
          </a:p>
        </p:txBody>
      </p:sp>
      <p:pic>
        <p:nvPicPr>
          <p:cNvPr id="4" name="Picture 3"/>
          <p:cNvPicPr>
            <a:picLocks noChangeAspect="1"/>
          </p:cNvPicPr>
          <p:nvPr/>
        </p:nvPicPr>
        <p:blipFill>
          <a:blip r:embed="rId2"/>
          <a:stretch>
            <a:fillRect/>
          </a:stretch>
        </p:blipFill>
        <p:spPr>
          <a:xfrm>
            <a:off x="433668" y="1734148"/>
            <a:ext cx="8276665" cy="178117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7917" y="112013"/>
            <a:ext cx="722443" cy="729815"/>
          </a:xfrm>
          <a:prstGeom prst="rect">
            <a:avLst/>
          </a:prstGeom>
        </p:spPr>
      </p:pic>
    </p:spTree>
    <p:extLst>
      <p:ext uri="{BB962C8B-B14F-4D97-AF65-F5344CB8AC3E}">
        <p14:creationId xmlns:p14="http://schemas.microsoft.com/office/powerpoint/2010/main" val="40607494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altLang="ja-JP" dirty="0" smtClean="0"/>
              <a:t>AMP </a:t>
            </a:r>
            <a:r>
              <a:rPr lang="en-US" altLang="ja-JP" dirty="0" err="1" smtClean="0"/>
              <a:t>PoV</a:t>
            </a:r>
            <a:r>
              <a:rPr lang="en-US" altLang="ja-JP" dirty="0" smtClean="0"/>
              <a:t> </a:t>
            </a:r>
            <a:r>
              <a:rPr lang="ja-JP" altLang="en-US" dirty="0" smtClean="0"/>
              <a:t>ベストプラクティス</a:t>
            </a:r>
            <a:endParaRPr lang="en-US" altLang="ja-JP" dirty="0" smtClean="0"/>
          </a:p>
          <a:p>
            <a:r>
              <a:rPr lang="ja-JP" altLang="en-US" dirty="0" smtClean="0"/>
              <a:t>製品アップデート</a:t>
            </a:r>
            <a:endParaRPr lang="en-US" dirty="0"/>
          </a:p>
        </p:txBody>
      </p:sp>
      <p:sp>
        <p:nvSpPr>
          <p:cNvPr id="3" name="Title 2"/>
          <p:cNvSpPr>
            <a:spLocks noGrp="1"/>
          </p:cNvSpPr>
          <p:nvPr>
            <p:ph type="title"/>
          </p:nvPr>
        </p:nvSpPr>
        <p:spPr/>
        <p:txBody>
          <a:bodyPr/>
          <a:lstStyle/>
          <a:p>
            <a:r>
              <a:rPr lang="ja-JP" altLang="en-US" dirty="0" smtClean="0"/>
              <a:t>アジェンダ</a:t>
            </a:r>
            <a:endParaRPr lang="en-US" dirty="0"/>
          </a:p>
        </p:txBody>
      </p:sp>
    </p:spTree>
    <p:extLst>
      <p:ext uri="{BB962C8B-B14F-4D97-AF65-F5344CB8AC3E}">
        <p14:creationId xmlns:p14="http://schemas.microsoft.com/office/powerpoint/2010/main" val="426550274"/>
      </p:ext>
    </p:extLst>
  </p:cSld>
  <p:clrMapOvr>
    <a:masterClrMapping/>
  </p:clrMapOvr>
  <p:transition xmlns:p14="http://schemas.microsoft.com/office/powerpoint/2010/mai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Curl</a:t>
            </a:r>
            <a:r>
              <a:rPr lang="ja-JP" altLang="en-US" dirty="0" smtClean="0"/>
              <a:t>ツールによるクラウド疎通の確認</a:t>
            </a:r>
            <a:endParaRPr lang="en-US" dirty="0"/>
          </a:p>
        </p:txBody>
      </p:sp>
      <p:sp>
        <p:nvSpPr>
          <p:cNvPr id="3" name="Content Placeholder 2"/>
          <p:cNvSpPr>
            <a:spLocks noGrp="1"/>
          </p:cNvSpPr>
          <p:nvPr>
            <p:ph idx="1"/>
          </p:nvPr>
        </p:nvSpPr>
        <p:spPr/>
        <p:txBody>
          <a:bodyPr/>
          <a:lstStyle/>
          <a:p>
            <a:r>
              <a:rPr lang="en-US" dirty="0" smtClean="0"/>
              <a:t>Curl</a:t>
            </a:r>
            <a:r>
              <a:rPr lang="ja-JP" altLang="en-US" dirty="0" smtClean="0"/>
              <a:t>を使ってクラウドとの疎通確認を行う方法もあります</a:t>
            </a:r>
            <a:r>
              <a:rPr lang="en-US" dirty="0" smtClean="0"/>
              <a:t> </a:t>
            </a:r>
            <a:r>
              <a:rPr lang="en-US" dirty="0" smtClean="0">
                <a:hlinkClick r:id="rId3"/>
              </a:rPr>
              <a:t>https://curl.haxx.se/download.html</a:t>
            </a:r>
            <a:endParaRPr lang="en-US" dirty="0" smtClean="0"/>
          </a:p>
          <a:p>
            <a:r>
              <a:rPr lang="ja-JP" altLang="en-US" dirty="0" smtClean="0"/>
              <a:t>前述したシリアル番号から以下の手順で</a:t>
            </a:r>
            <a:r>
              <a:rPr lang="en-US" altLang="ja-JP" dirty="0" smtClean="0"/>
              <a:t>16</a:t>
            </a:r>
            <a:r>
              <a:rPr lang="ja-JP" altLang="en-US" dirty="0" smtClean="0"/>
              <a:t>進数を計算します</a:t>
            </a:r>
            <a:endParaRPr lang="en-US" dirty="0" smtClean="0"/>
          </a:p>
          <a:p>
            <a:r>
              <a:rPr lang="en-US" dirty="0" smtClean="0"/>
              <a:t>ex: </a:t>
            </a:r>
            <a:r>
              <a:rPr lang="ja-JP" altLang="en-US" dirty="0" smtClean="0"/>
              <a:t>シリアルが</a:t>
            </a:r>
            <a:r>
              <a:rPr lang="en-US" dirty="0" smtClean="0"/>
              <a:t>2888</a:t>
            </a:r>
            <a:r>
              <a:rPr lang="ja-JP" altLang="en-US" dirty="0" smtClean="0"/>
              <a:t>の場合</a:t>
            </a:r>
            <a:endParaRPr lang="en-US" dirty="0" smtClean="0"/>
          </a:p>
          <a:p>
            <a:pPr lvl="1"/>
            <a:r>
              <a:rPr lang="en-US" dirty="0" smtClean="0"/>
              <a:t>2888 + 0x40000000 = 0x40000b48</a:t>
            </a:r>
          </a:p>
          <a:p>
            <a:pPr lvl="1"/>
            <a:r>
              <a:rPr lang="en-US" dirty="0" smtClean="0"/>
              <a:t>0x40000b48 = 1073744712 = </a:t>
            </a:r>
            <a:r>
              <a:rPr lang="ja-JP" altLang="en-US" dirty="0" smtClean="0"/>
              <a:t>これがポリシーの番号になります</a:t>
            </a:r>
            <a:endParaRPr lang="en-US" dirty="0"/>
          </a:p>
          <a:p>
            <a:r>
              <a:rPr lang="en-US" dirty="0" err="1" smtClean="0"/>
              <a:t>curl.exe</a:t>
            </a:r>
            <a:r>
              <a:rPr lang="en-US" dirty="0" smtClean="0"/>
              <a:t> -v -k </a:t>
            </a:r>
            <a:r>
              <a:rPr lang="en-US" dirty="0" smtClean="0">
                <a:hlinkClick r:id="rId4" invalidUrl="https://policy.amp.cisco.com/policy/company/&lt;Business"/>
              </a:rPr>
              <a:t>https://policy.amp.cisco.com/policy/company/&lt;Business</a:t>
            </a:r>
            <a:r>
              <a:rPr lang="en-US" dirty="0" smtClean="0"/>
              <a:t> UUID replace ‘–’ with ‘%’&gt;/policy-&lt;</a:t>
            </a:r>
            <a:r>
              <a:rPr lang="ja-JP" altLang="en-US" dirty="0" smtClean="0"/>
              <a:t>ポリシー番号</a:t>
            </a:r>
            <a:r>
              <a:rPr lang="en-US" dirty="0" smtClean="0"/>
              <a:t>&gt; -o </a:t>
            </a:r>
            <a:r>
              <a:rPr lang="en-US" dirty="0" err="1" smtClean="0"/>
              <a:t>policy.txt</a:t>
            </a:r>
            <a:endParaRPr lang="en-US"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17917" y="112013"/>
            <a:ext cx="722443" cy="729815"/>
          </a:xfrm>
          <a:prstGeom prst="rect">
            <a:avLst/>
          </a:prstGeom>
        </p:spPr>
      </p:pic>
    </p:spTree>
    <p:extLst>
      <p:ext uri="{BB962C8B-B14F-4D97-AF65-F5344CB8AC3E}">
        <p14:creationId xmlns:p14="http://schemas.microsoft.com/office/powerpoint/2010/main" val="32884130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62301" y="1073150"/>
            <a:ext cx="8277344" cy="3442848"/>
          </a:xfrm>
        </p:spPr>
        <p:txBody>
          <a:bodyPr/>
          <a:lstStyle/>
          <a:p>
            <a:r>
              <a:rPr lang="en-US" sz="1800" dirty="0" err="1" smtClean="0"/>
              <a:t>CiscoAMP</a:t>
            </a:r>
            <a:r>
              <a:rPr lang="ja-JP" altLang="en-US" sz="1800" dirty="0" smtClean="0"/>
              <a:t>インストールディレクトリ配下で</a:t>
            </a:r>
            <a:r>
              <a:rPr lang="en-US" sz="1800" dirty="0" err="1" smtClean="0"/>
              <a:t>history.db</a:t>
            </a:r>
            <a:r>
              <a:rPr lang="ja-JP" altLang="en-US" sz="1800" dirty="0" smtClean="0"/>
              <a:t>というファイルを探します</a:t>
            </a:r>
            <a:endParaRPr lang="en-US" altLang="ja-JP" sz="1800" dirty="0" smtClean="0"/>
          </a:p>
          <a:p>
            <a:r>
              <a:rPr lang="en-US" sz="1800" dirty="0" err="1"/>
              <a:t>s</a:t>
            </a:r>
            <a:r>
              <a:rPr lang="en-US" sz="1800" dirty="0" err="1" smtClean="0"/>
              <a:t>qlite</a:t>
            </a:r>
            <a:r>
              <a:rPr lang="ja-JP" altLang="en-US" sz="1800" dirty="0" smtClean="0"/>
              <a:t>を使って、この</a:t>
            </a:r>
            <a:r>
              <a:rPr lang="en-US" altLang="ja-JP" sz="1800" dirty="0" smtClean="0"/>
              <a:t>DB</a:t>
            </a:r>
            <a:r>
              <a:rPr lang="ja-JP" altLang="en-US" sz="1800" dirty="0" smtClean="0"/>
              <a:t>にアクセスします</a:t>
            </a:r>
            <a:endParaRPr lang="en-US" altLang="ja-JP" sz="1800" dirty="0" smtClean="0"/>
          </a:p>
          <a:p>
            <a:r>
              <a:rPr lang="en-US" sz="1800" dirty="0" err="1"/>
              <a:t>sqlite</a:t>
            </a:r>
            <a:r>
              <a:rPr lang="en-US" sz="1800" dirty="0"/>
              <a:t>&gt; select count(*) from history</a:t>
            </a:r>
            <a:r>
              <a:rPr lang="en-US" sz="1800" dirty="0" smtClean="0"/>
              <a:t>;</a:t>
            </a:r>
            <a:r>
              <a:rPr lang="ja-JP" altLang="en-US" sz="1800" dirty="0" smtClean="0"/>
              <a:t>　このコマンドで</a:t>
            </a:r>
            <a:r>
              <a:rPr lang="en-US" altLang="ja-JP" sz="1800" dirty="0" smtClean="0"/>
              <a:t>AMP</a:t>
            </a:r>
            <a:r>
              <a:rPr lang="ja-JP" altLang="en-US" sz="1800" dirty="0" smtClean="0"/>
              <a:t>がスキャンしたファイルの総数が表示されます</a:t>
            </a:r>
            <a:endParaRPr lang="en-US" altLang="ja-JP" sz="1800" dirty="0" smtClean="0"/>
          </a:p>
          <a:p>
            <a:r>
              <a:rPr lang="en-US" sz="1800" dirty="0" err="1"/>
              <a:t>sqlite</a:t>
            </a:r>
            <a:r>
              <a:rPr lang="en-US" sz="1800" dirty="0"/>
              <a:t>&gt; select filename, count(filename) from history group by filename order by count(filename) </a:t>
            </a:r>
            <a:r>
              <a:rPr lang="en-US" sz="1800" dirty="0" err="1"/>
              <a:t>desc</a:t>
            </a:r>
            <a:r>
              <a:rPr lang="en-US" sz="1800" dirty="0"/>
              <a:t> limit 10</a:t>
            </a:r>
            <a:r>
              <a:rPr lang="en-US" sz="1800" dirty="0" smtClean="0"/>
              <a:t>;</a:t>
            </a:r>
            <a:r>
              <a:rPr lang="ja-JP" altLang="en-US" sz="1800" dirty="0" smtClean="0"/>
              <a:t>　このコマンドで</a:t>
            </a:r>
            <a:r>
              <a:rPr lang="en-US" altLang="ja-JP" sz="1800" dirty="0" smtClean="0"/>
              <a:t>AMP</a:t>
            </a:r>
            <a:r>
              <a:rPr lang="ja-JP" altLang="en-US" sz="1800" dirty="0" smtClean="0"/>
              <a:t>がスキャンしたファイルの内アクセス頻度の高いファイル</a:t>
            </a:r>
            <a:r>
              <a:rPr lang="en-US" altLang="ja-JP" sz="1800" dirty="0" smtClean="0"/>
              <a:t>Top10</a:t>
            </a:r>
            <a:r>
              <a:rPr lang="ja-JP" altLang="en-US" sz="1800" dirty="0" smtClean="0"/>
              <a:t>が表示されます</a:t>
            </a:r>
            <a:endParaRPr lang="en-US" altLang="ja-JP" sz="1800" dirty="0" smtClean="0"/>
          </a:p>
          <a:p>
            <a:r>
              <a:rPr lang="ja-JP" altLang="en-US" sz="1800" dirty="0" smtClean="0"/>
              <a:t>この</a:t>
            </a:r>
            <a:r>
              <a:rPr lang="en-US" altLang="ja-JP" sz="1800" dirty="0" smtClean="0"/>
              <a:t>Top10</a:t>
            </a:r>
            <a:r>
              <a:rPr lang="ja-JP" altLang="en-US" sz="1800" dirty="0" smtClean="0"/>
              <a:t>の内、</a:t>
            </a:r>
            <a:r>
              <a:rPr lang="en-US" altLang="ja-JP" sz="1800" dirty="0" smtClean="0"/>
              <a:t>AMP</a:t>
            </a:r>
            <a:r>
              <a:rPr lang="ja-JP" altLang="en-US" sz="1800" dirty="0" smtClean="0"/>
              <a:t>の検査から除外しても良いファイルを</a:t>
            </a:r>
            <a:r>
              <a:rPr lang="en-US" altLang="ja-JP" sz="1800" dirty="0" smtClean="0"/>
              <a:t>Exclusion</a:t>
            </a:r>
            <a:r>
              <a:rPr lang="ja-JP" altLang="en-US" sz="1800" dirty="0" smtClean="0"/>
              <a:t>に追加します</a:t>
            </a:r>
            <a:endParaRPr lang="en-US" sz="1800" dirty="0" smtClean="0"/>
          </a:p>
        </p:txBody>
      </p:sp>
      <p:sp>
        <p:nvSpPr>
          <p:cNvPr id="3" name="Title 2"/>
          <p:cNvSpPr>
            <a:spLocks noGrp="1"/>
          </p:cNvSpPr>
          <p:nvPr>
            <p:ph type="title"/>
          </p:nvPr>
        </p:nvSpPr>
        <p:spPr>
          <a:xfrm>
            <a:off x="285360" y="146572"/>
            <a:ext cx="8345488" cy="731837"/>
          </a:xfrm>
        </p:spPr>
        <p:txBody>
          <a:bodyPr/>
          <a:lstStyle/>
          <a:p>
            <a:r>
              <a:rPr lang="ja-JP" altLang="en-US" dirty="0" smtClean="0"/>
              <a:t>チューニング</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7917" y="112013"/>
            <a:ext cx="722443" cy="729815"/>
          </a:xfrm>
          <a:prstGeom prst="rect">
            <a:avLst/>
          </a:prstGeom>
        </p:spPr>
      </p:pic>
    </p:spTree>
    <p:extLst>
      <p:ext uri="{BB962C8B-B14F-4D97-AF65-F5344CB8AC3E}">
        <p14:creationId xmlns:p14="http://schemas.microsoft.com/office/powerpoint/2010/main" val="1531392615"/>
      </p:ext>
    </p:extLst>
  </p:cSld>
  <p:clrMapOvr>
    <a:masterClrMapping/>
  </p:clrMapOvr>
  <p:transition xmlns:p14="http://schemas.microsoft.com/office/powerpoint/2010/mai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Key Takeaways</a:t>
            </a:r>
            <a:endParaRPr lang="en-US" dirty="0"/>
          </a:p>
        </p:txBody>
      </p:sp>
    </p:spTree>
    <p:extLst>
      <p:ext uri="{BB962C8B-B14F-4D97-AF65-F5344CB8AC3E}">
        <p14:creationId xmlns:p14="http://schemas.microsoft.com/office/powerpoint/2010/main" val="315484760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l"/>
            <a:r>
              <a:rPr lang="ja-JP" altLang="en-US" sz="1800" dirty="0" smtClean="0">
                <a:latin typeface="+mj-lt"/>
              </a:rPr>
              <a:t>重要なポイント</a:t>
            </a:r>
            <a:r>
              <a:rPr lang="en-US" sz="1800" dirty="0" smtClean="0">
                <a:latin typeface="+mj-lt"/>
              </a:rPr>
              <a:t>:</a:t>
            </a:r>
            <a:endParaRPr lang="en-US" sz="1800" dirty="0">
              <a:latin typeface="+mj-lt"/>
            </a:endParaRPr>
          </a:p>
          <a:p>
            <a:pPr marL="342900" indent="-342900" algn="l">
              <a:buFont typeface="Arial" panose="020B0604020202020204" pitchFamily="34" charset="0"/>
              <a:buChar char="•"/>
            </a:pPr>
            <a:r>
              <a:rPr lang="ja-JP" altLang="en-US" sz="1800" dirty="0" smtClean="0">
                <a:solidFill>
                  <a:srgbClr val="FF0000"/>
                </a:solidFill>
              </a:rPr>
              <a:t>どのシステムを</a:t>
            </a:r>
            <a:r>
              <a:rPr lang="en-US" altLang="ja-JP" sz="1800" dirty="0" err="1" smtClean="0">
                <a:solidFill>
                  <a:srgbClr val="FF0000"/>
                </a:solidFill>
              </a:rPr>
              <a:t>PoV</a:t>
            </a:r>
            <a:r>
              <a:rPr lang="ja-JP" altLang="en-US" sz="1800" dirty="0" smtClean="0">
                <a:solidFill>
                  <a:srgbClr val="FF0000"/>
                </a:solidFill>
              </a:rPr>
              <a:t>で選出するべきか？</a:t>
            </a:r>
            <a:endParaRPr lang="en-US" sz="1800" dirty="0">
              <a:solidFill>
                <a:srgbClr val="FF0000"/>
              </a:solidFill>
            </a:endParaRPr>
          </a:p>
          <a:p>
            <a:pPr marL="342900" indent="-342900" algn="l">
              <a:buFont typeface="Arial" panose="020B0604020202020204" pitchFamily="34" charset="0"/>
              <a:buChar char="•"/>
            </a:pPr>
            <a:r>
              <a:rPr lang="ja-JP" altLang="en-US" sz="1800" dirty="0" smtClean="0">
                <a:solidFill>
                  <a:srgbClr val="FF0000"/>
                </a:solidFill>
              </a:rPr>
              <a:t>お客様と一緒に初期設定を行いましょう</a:t>
            </a:r>
            <a:endParaRPr lang="en-US" sz="1800" dirty="0">
              <a:solidFill>
                <a:srgbClr val="FF0000"/>
              </a:solidFill>
            </a:endParaRPr>
          </a:p>
          <a:p>
            <a:pPr marL="342900" indent="-342900" algn="l">
              <a:buFont typeface="Arial" panose="020B0604020202020204" pitchFamily="34" charset="0"/>
              <a:buChar char="•"/>
            </a:pPr>
            <a:r>
              <a:rPr lang="ja-JP" altLang="en-US" sz="1800" dirty="0" smtClean="0">
                <a:solidFill>
                  <a:srgbClr val="FF0000"/>
                </a:solidFill>
              </a:rPr>
              <a:t>インストール時のトラブルは</a:t>
            </a:r>
            <a:r>
              <a:rPr lang="en-US" altLang="ja-JP" sz="1800" dirty="0" smtClean="0">
                <a:solidFill>
                  <a:srgbClr val="FF0000"/>
                </a:solidFill>
              </a:rPr>
              <a:t>Proxy</a:t>
            </a:r>
            <a:r>
              <a:rPr lang="ja-JP" altLang="en-US" sz="1800" dirty="0" smtClean="0">
                <a:solidFill>
                  <a:srgbClr val="FF0000"/>
                </a:solidFill>
              </a:rPr>
              <a:t>が一番疑わしい</a:t>
            </a:r>
            <a:endParaRPr lang="en-US" sz="1800" dirty="0">
              <a:solidFill>
                <a:srgbClr val="FF0000"/>
              </a:solidFill>
            </a:endParaRPr>
          </a:p>
          <a:p>
            <a:pPr marL="342900" indent="-342900" algn="l">
              <a:buFont typeface="Arial" panose="020B0604020202020204" pitchFamily="34" charset="0"/>
              <a:buChar char="•"/>
            </a:pPr>
            <a:r>
              <a:rPr lang="ja-JP" altLang="en-US" sz="1800" dirty="0" smtClean="0">
                <a:solidFill>
                  <a:srgbClr val="FF0000"/>
                </a:solidFill>
              </a:rPr>
              <a:t>パフォーマンスチューニング</a:t>
            </a:r>
            <a:endParaRPr lang="en-US" sz="1800" dirty="0">
              <a:solidFill>
                <a:srgbClr val="FF0000"/>
              </a:solidFill>
            </a:endParaRPr>
          </a:p>
          <a:p>
            <a:pPr algn="l"/>
            <a:endParaRPr lang="en-US" sz="1800" dirty="0">
              <a:latin typeface="+mj-lt"/>
            </a:endParaRPr>
          </a:p>
        </p:txBody>
      </p:sp>
      <p:sp>
        <p:nvSpPr>
          <p:cNvPr id="3" name="Title 2"/>
          <p:cNvSpPr>
            <a:spLocks noGrp="1"/>
          </p:cNvSpPr>
          <p:nvPr>
            <p:ph type="title"/>
          </p:nvPr>
        </p:nvSpPr>
        <p:spPr/>
        <p:txBody>
          <a:bodyPr/>
          <a:lstStyle/>
          <a:p>
            <a:r>
              <a:rPr lang="en-US" dirty="0" smtClean="0"/>
              <a:t>Key Takeaways</a:t>
            </a:r>
            <a:endParaRPr lang="en-US" dirty="0"/>
          </a:p>
        </p:txBody>
      </p:sp>
    </p:spTree>
    <p:extLst>
      <p:ext uri="{BB962C8B-B14F-4D97-AF65-F5344CB8AC3E}">
        <p14:creationId xmlns:p14="http://schemas.microsoft.com/office/powerpoint/2010/main" val="215290998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2900" indent="-342900" algn="l">
              <a:buFont typeface="Arial" panose="020B0604020202020204" pitchFamily="34" charset="0"/>
              <a:buChar char="•"/>
            </a:pPr>
            <a:r>
              <a:rPr lang="en-US" dirty="0" smtClean="0">
                <a:solidFill>
                  <a:srgbClr val="FF0000"/>
                </a:solidFill>
              </a:rPr>
              <a:t>AMP </a:t>
            </a:r>
            <a:r>
              <a:rPr lang="en-US" dirty="0" err="1">
                <a:solidFill>
                  <a:srgbClr val="FF0000"/>
                </a:solidFill>
              </a:rPr>
              <a:t>dCloud</a:t>
            </a:r>
            <a:r>
              <a:rPr lang="en-US" dirty="0">
                <a:solidFill>
                  <a:srgbClr val="FF0000"/>
                </a:solidFill>
              </a:rPr>
              <a:t> </a:t>
            </a:r>
            <a:r>
              <a:rPr lang="en-US" u="sng" dirty="0" smtClean="0">
                <a:solidFill>
                  <a:srgbClr val="FF0000"/>
                </a:solidFill>
                <a:hlinkClick r:id="rId3"/>
              </a:rPr>
              <a:t>https</a:t>
            </a:r>
            <a:r>
              <a:rPr lang="en-US" u="sng" dirty="0">
                <a:solidFill>
                  <a:srgbClr val="FF0000"/>
                </a:solidFill>
                <a:hlinkClick r:id="rId3"/>
              </a:rPr>
              <a:t>://communities.cisco.com/docs/DOC-66154</a:t>
            </a:r>
            <a:r>
              <a:rPr lang="en-US" dirty="0">
                <a:solidFill>
                  <a:srgbClr val="FF0000"/>
                </a:solidFill>
              </a:rPr>
              <a:t> </a:t>
            </a:r>
            <a:endParaRPr lang="en-US" dirty="0" smtClean="0">
              <a:solidFill>
                <a:srgbClr val="FF0000"/>
              </a:solidFill>
            </a:endParaRPr>
          </a:p>
        </p:txBody>
      </p:sp>
      <p:sp>
        <p:nvSpPr>
          <p:cNvPr id="3" name="Title 2"/>
          <p:cNvSpPr>
            <a:spLocks noGrp="1"/>
          </p:cNvSpPr>
          <p:nvPr>
            <p:ph type="title"/>
          </p:nvPr>
        </p:nvSpPr>
        <p:spPr/>
        <p:txBody>
          <a:bodyPr/>
          <a:lstStyle/>
          <a:p>
            <a:r>
              <a:rPr lang="ja-JP" altLang="en-US" sz="2800" dirty="0" smtClean="0"/>
              <a:t>デモ環境</a:t>
            </a:r>
            <a:endParaRPr lang="en-US" sz="2800" dirty="0"/>
          </a:p>
        </p:txBody>
      </p:sp>
    </p:spTree>
    <p:extLst>
      <p:ext uri="{BB962C8B-B14F-4D97-AF65-F5344CB8AC3E}">
        <p14:creationId xmlns:p14="http://schemas.microsoft.com/office/powerpoint/2010/main" val="94083750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ja-JP" altLang="en-US" dirty="0" smtClean="0">
                <a:latin typeface="+mn-lt"/>
              </a:rPr>
              <a:t>製品アップデート</a:t>
            </a:r>
            <a:endParaRPr lang="en-US" dirty="0">
              <a:latin typeface="+mn-lt"/>
            </a:endParaRPr>
          </a:p>
        </p:txBody>
      </p:sp>
    </p:spTree>
    <p:extLst>
      <p:ext uri="{BB962C8B-B14F-4D97-AF65-F5344CB8AC3E}">
        <p14:creationId xmlns:p14="http://schemas.microsoft.com/office/powerpoint/2010/main" val="314095108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2900" indent="-342900" algn="l">
              <a:buFont typeface="Arial" panose="020B0604020202020204" pitchFamily="34" charset="0"/>
              <a:buChar char="•"/>
            </a:pPr>
            <a:r>
              <a:rPr lang="en-US" dirty="0" smtClean="0">
                <a:latin typeface="+mj-lt"/>
              </a:rPr>
              <a:t>AMP Everywhere</a:t>
            </a:r>
            <a:endParaRPr lang="en-US" dirty="0">
              <a:latin typeface="+mj-lt"/>
            </a:endParaRPr>
          </a:p>
          <a:p>
            <a:pPr marL="342900" indent="-342900" algn="l">
              <a:buFont typeface="Arial" panose="020B0604020202020204" pitchFamily="34" charset="0"/>
              <a:buChar char="•"/>
            </a:pPr>
            <a:r>
              <a:rPr lang="ja-JP" altLang="en-US" dirty="0" smtClean="0">
                <a:latin typeface="+mj-lt"/>
              </a:rPr>
              <a:t>各製品における</a:t>
            </a:r>
            <a:r>
              <a:rPr lang="en-US" altLang="ja-JP" dirty="0" smtClean="0">
                <a:latin typeface="+mj-lt"/>
              </a:rPr>
              <a:t>AMP</a:t>
            </a:r>
            <a:r>
              <a:rPr lang="ja-JP" altLang="en-US" dirty="0" smtClean="0">
                <a:latin typeface="+mj-lt"/>
              </a:rPr>
              <a:t>機能の違い</a:t>
            </a:r>
            <a:endParaRPr lang="en-US" dirty="0">
              <a:latin typeface="+mj-lt"/>
            </a:endParaRPr>
          </a:p>
          <a:p>
            <a:pPr marL="342900" indent="-342900" algn="l">
              <a:buFont typeface="Arial" panose="020B0604020202020204" pitchFamily="34" charset="0"/>
              <a:buChar char="•"/>
            </a:pPr>
            <a:r>
              <a:rPr lang="en-US" dirty="0">
                <a:latin typeface="+mj-lt"/>
              </a:rPr>
              <a:t>AMP Private Cloud update</a:t>
            </a:r>
          </a:p>
          <a:p>
            <a:pPr marL="342900" indent="-342900" algn="l">
              <a:buFont typeface="Arial" panose="020B0604020202020204" pitchFamily="34" charset="0"/>
              <a:buChar char="•"/>
            </a:pPr>
            <a:r>
              <a:rPr lang="en-US" dirty="0">
                <a:latin typeface="+mj-lt"/>
              </a:rPr>
              <a:t>AMP Threat Grid </a:t>
            </a:r>
            <a:r>
              <a:rPr lang="en-US" dirty="0" smtClean="0">
                <a:latin typeface="+mj-lt"/>
              </a:rPr>
              <a:t>integration</a:t>
            </a:r>
            <a:endParaRPr lang="en-US" dirty="0">
              <a:latin typeface="+mj-lt"/>
            </a:endParaRPr>
          </a:p>
          <a:p>
            <a:pPr marL="342900" indent="-342900" algn="l">
              <a:buFont typeface="Arial" panose="020B0604020202020204" pitchFamily="34" charset="0"/>
              <a:buChar char="•"/>
            </a:pPr>
            <a:r>
              <a:rPr lang="en-US" dirty="0">
                <a:latin typeface="+mj-lt"/>
              </a:rPr>
              <a:t>AMP roadmap highlights</a:t>
            </a:r>
          </a:p>
          <a:p>
            <a:pPr marL="342900" indent="-342900" algn="l">
              <a:buFont typeface="Arial" panose="020B0604020202020204" pitchFamily="34" charset="0"/>
              <a:buChar char="•"/>
            </a:pPr>
            <a:r>
              <a:rPr lang="en-US" dirty="0">
                <a:latin typeface="+mj-lt"/>
              </a:rPr>
              <a:t>Services for AMP</a:t>
            </a:r>
          </a:p>
          <a:p>
            <a:pPr marL="342900" indent="-342900" algn="l">
              <a:buFont typeface="Arial" panose="020B0604020202020204" pitchFamily="34" charset="0"/>
              <a:buChar char="•"/>
            </a:pPr>
            <a:endParaRPr lang="en-US" dirty="0">
              <a:latin typeface="+mj-lt"/>
            </a:endParaRPr>
          </a:p>
        </p:txBody>
      </p:sp>
      <p:sp>
        <p:nvSpPr>
          <p:cNvPr id="3" name="Title 2"/>
          <p:cNvSpPr>
            <a:spLocks noGrp="1"/>
          </p:cNvSpPr>
          <p:nvPr>
            <p:ph type="title"/>
          </p:nvPr>
        </p:nvSpPr>
        <p:spPr/>
        <p:txBody>
          <a:bodyPr/>
          <a:lstStyle/>
          <a:p>
            <a:r>
              <a:rPr lang="ja-JP" altLang="en-US" dirty="0" smtClean="0"/>
              <a:t>製品アップデート</a:t>
            </a:r>
            <a:endParaRPr lang="en-US" dirty="0"/>
          </a:p>
        </p:txBody>
      </p:sp>
    </p:spTree>
    <p:extLst>
      <p:ext uri="{BB962C8B-B14F-4D97-AF65-F5344CB8AC3E}">
        <p14:creationId xmlns:p14="http://schemas.microsoft.com/office/powerpoint/2010/main" val="129535080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978608" y="2695188"/>
            <a:ext cx="1593408" cy="745980"/>
          </a:xfrm>
          <a:prstGeom prst="roundRect">
            <a:avLst>
              <a:gd name="adj" fmla="val 6068"/>
            </a:avLst>
          </a:prstGeom>
          <a:solidFill>
            <a:schemeClr val="tx2"/>
          </a:solidFill>
          <a:ln w="19050">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91"/>
            <a:endParaRPr lang="en-US" dirty="0" smtClean="0">
              <a:solidFill>
                <a:srgbClr val="FFFFFF"/>
              </a:solidFill>
            </a:endParaRPr>
          </a:p>
        </p:txBody>
      </p:sp>
      <p:sp>
        <p:nvSpPr>
          <p:cNvPr id="11" name="TextBox 10"/>
          <p:cNvSpPr txBox="1"/>
          <p:nvPr/>
        </p:nvSpPr>
        <p:spPr>
          <a:xfrm>
            <a:off x="2984614" y="2740453"/>
            <a:ext cx="740908" cy="400110"/>
          </a:xfrm>
          <a:prstGeom prst="rect">
            <a:avLst/>
          </a:prstGeom>
          <a:noFill/>
        </p:spPr>
        <p:txBody>
          <a:bodyPr wrap="none" rtlCol="0">
            <a:spAutoFit/>
          </a:bodyPr>
          <a:lstStyle/>
          <a:p>
            <a:pPr defTabSz="685891"/>
            <a:r>
              <a:rPr lang="en-US" sz="2000" dirty="0" smtClean="0">
                <a:solidFill>
                  <a:srgbClr val="FFFFFF"/>
                </a:solidFill>
                <a:effectLst>
                  <a:outerShdw blurRad="38100" dist="38100" dir="2700000" algn="tl">
                    <a:srgbClr val="000000">
                      <a:alpha val="43137"/>
                    </a:srgbClr>
                  </a:outerShdw>
                </a:effectLst>
              </a:rPr>
              <a:t>AMP</a:t>
            </a:r>
            <a:endParaRPr lang="en-US" sz="2000" dirty="0">
              <a:solidFill>
                <a:srgbClr val="FFFFFF"/>
              </a:solidFill>
              <a:effectLst>
                <a:outerShdw blurRad="38100" dist="38100" dir="2700000" algn="tl">
                  <a:srgbClr val="000000">
                    <a:alpha val="43137"/>
                  </a:srgbClr>
                </a:outerShdw>
              </a:effectLst>
            </a:endParaRPr>
          </a:p>
        </p:txBody>
      </p:sp>
      <p:sp>
        <p:nvSpPr>
          <p:cNvPr id="118" name="Freeform 6"/>
          <p:cNvSpPr>
            <a:spLocks noEditPoints="1"/>
          </p:cNvSpPr>
          <p:nvPr/>
        </p:nvSpPr>
        <p:spPr bwMode="auto">
          <a:xfrm>
            <a:off x="3725534" y="2798305"/>
            <a:ext cx="730636" cy="271734"/>
          </a:xfrm>
          <a:custGeom>
            <a:avLst/>
            <a:gdLst>
              <a:gd name="T0" fmla="*/ 4420 w 5953"/>
              <a:gd name="T1" fmla="*/ 372 h 2214"/>
              <a:gd name="T2" fmla="*/ 3947 w 5953"/>
              <a:gd name="T3" fmla="*/ 585 h 2214"/>
              <a:gd name="T4" fmla="*/ 3540 w 5953"/>
              <a:gd name="T5" fmla="*/ 852 h 2214"/>
              <a:gd name="T6" fmla="*/ 3279 w 5953"/>
              <a:gd name="T7" fmla="*/ 1058 h 2214"/>
              <a:gd name="T8" fmla="*/ 3237 w 5953"/>
              <a:gd name="T9" fmla="*/ 1120 h 2214"/>
              <a:gd name="T10" fmla="*/ 3434 w 5953"/>
              <a:gd name="T11" fmla="*/ 1282 h 2214"/>
              <a:gd name="T12" fmla="*/ 3800 w 5953"/>
              <a:gd name="T13" fmla="*/ 1540 h 2214"/>
              <a:gd name="T14" fmla="*/ 4259 w 5953"/>
              <a:gd name="T15" fmla="*/ 1784 h 2214"/>
              <a:gd name="T16" fmla="*/ 4738 w 5953"/>
              <a:gd name="T17" fmla="*/ 1902 h 2214"/>
              <a:gd name="T18" fmla="*/ 5243 w 5953"/>
              <a:gd name="T19" fmla="*/ 1813 h 2214"/>
              <a:gd name="T20" fmla="*/ 5541 w 5953"/>
              <a:gd name="T21" fmla="*/ 1566 h 2214"/>
              <a:gd name="T22" fmla="*/ 5671 w 5953"/>
              <a:gd name="T23" fmla="*/ 1255 h 2214"/>
              <a:gd name="T24" fmla="*/ 5671 w 5953"/>
              <a:gd name="T25" fmla="*/ 959 h 2214"/>
              <a:gd name="T26" fmla="*/ 5541 w 5953"/>
              <a:gd name="T27" fmla="*/ 650 h 2214"/>
              <a:gd name="T28" fmla="*/ 5243 w 5953"/>
              <a:gd name="T29" fmla="*/ 401 h 2214"/>
              <a:gd name="T30" fmla="*/ 1114 w 5953"/>
              <a:gd name="T31" fmla="*/ 312 h 2214"/>
              <a:gd name="T32" fmla="*/ 646 w 5953"/>
              <a:gd name="T33" fmla="*/ 435 h 2214"/>
              <a:gd name="T34" fmla="*/ 381 w 5953"/>
              <a:gd name="T35" fmla="*/ 699 h 2214"/>
              <a:gd name="T36" fmla="*/ 274 w 5953"/>
              <a:gd name="T37" fmla="*/ 1009 h 2214"/>
              <a:gd name="T38" fmla="*/ 294 w 5953"/>
              <a:gd name="T39" fmla="*/ 1307 h 2214"/>
              <a:gd name="T40" fmla="*/ 450 w 5953"/>
              <a:gd name="T41" fmla="*/ 1613 h 2214"/>
              <a:gd name="T42" fmla="*/ 778 w 5953"/>
              <a:gd name="T43" fmla="*/ 1842 h 2214"/>
              <a:gd name="T44" fmla="*/ 1293 w 5953"/>
              <a:gd name="T45" fmla="*/ 1896 h 2214"/>
              <a:gd name="T46" fmla="*/ 1773 w 5953"/>
              <a:gd name="T47" fmla="*/ 1750 h 2214"/>
              <a:gd name="T48" fmla="*/ 2223 w 5953"/>
              <a:gd name="T49" fmla="*/ 1495 h 2214"/>
              <a:gd name="T50" fmla="*/ 2566 w 5953"/>
              <a:gd name="T51" fmla="*/ 1244 h 2214"/>
              <a:gd name="T52" fmla="*/ 2726 w 5953"/>
              <a:gd name="T53" fmla="*/ 1111 h 2214"/>
              <a:gd name="T54" fmla="*/ 2643 w 5953"/>
              <a:gd name="T55" fmla="*/ 1033 h 2214"/>
              <a:gd name="T56" fmla="*/ 2353 w 5953"/>
              <a:gd name="T57" fmla="*/ 809 h 2214"/>
              <a:gd name="T58" fmla="*/ 1930 w 5953"/>
              <a:gd name="T59" fmla="*/ 544 h 2214"/>
              <a:gd name="T60" fmla="*/ 1452 w 5953"/>
              <a:gd name="T61" fmla="*/ 349 h 2214"/>
              <a:gd name="T62" fmla="*/ 4940 w 5953"/>
              <a:gd name="T63" fmla="*/ 5 h 2214"/>
              <a:gd name="T64" fmla="*/ 5472 w 5953"/>
              <a:gd name="T65" fmla="*/ 188 h 2214"/>
              <a:gd name="T66" fmla="*/ 5839 w 5953"/>
              <a:gd name="T67" fmla="*/ 616 h 2214"/>
              <a:gd name="T68" fmla="*/ 5951 w 5953"/>
              <a:gd name="T69" fmla="*/ 1179 h 2214"/>
              <a:gd name="T70" fmla="*/ 5776 w 5953"/>
              <a:gd name="T71" fmla="*/ 1712 h 2214"/>
              <a:gd name="T72" fmla="*/ 5398 w 5953"/>
              <a:gd name="T73" fmla="*/ 2071 h 2214"/>
              <a:gd name="T74" fmla="*/ 4833 w 5953"/>
              <a:gd name="T75" fmla="*/ 2214 h 2214"/>
              <a:gd name="T76" fmla="*/ 4113 w 5953"/>
              <a:gd name="T77" fmla="*/ 2061 h 2214"/>
              <a:gd name="T78" fmla="*/ 3308 w 5953"/>
              <a:gd name="T79" fmla="*/ 1600 h 2214"/>
              <a:gd name="T80" fmla="*/ 2645 w 5953"/>
              <a:gd name="T81" fmla="*/ 1600 h 2214"/>
              <a:gd name="T82" fmla="*/ 1840 w 5953"/>
              <a:gd name="T83" fmla="*/ 2061 h 2214"/>
              <a:gd name="T84" fmla="*/ 1119 w 5953"/>
              <a:gd name="T85" fmla="*/ 2214 h 2214"/>
              <a:gd name="T86" fmla="*/ 554 w 5953"/>
              <a:gd name="T87" fmla="*/ 2071 h 2214"/>
              <a:gd name="T88" fmla="*/ 177 w 5953"/>
              <a:gd name="T89" fmla="*/ 1712 h 2214"/>
              <a:gd name="T90" fmla="*/ 2 w 5953"/>
              <a:gd name="T91" fmla="*/ 1179 h 2214"/>
              <a:gd name="T92" fmla="*/ 114 w 5953"/>
              <a:gd name="T93" fmla="*/ 616 h 2214"/>
              <a:gd name="T94" fmla="*/ 480 w 5953"/>
              <a:gd name="T95" fmla="*/ 188 h 2214"/>
              <a:gd name="T96" fmla="*/ 1013 w 5953"/>
              <a:gd name="T97" fmla="*/ 5 h 2214"/>
              <a:gd name="T98" fmla="*/ 1708 w 5953"/>
              <a:gd name="T99" fmla="*/ 105 h 2214"/>
              <a:gd name="T100" fmla="*/ 2513 w 5953"/>
              <a:gd name="T101" fmla="*/ 518 h 2214"/>
              <a:gd name="T102" fmla="*/ 3181 w 5953"/>
              <a:gd name="T103" fmla="*/ 715 h 2214"/>
              <a:gd name="T104" fmla="*/ 3985 w 5953"/>
              <a:gd name="T105" fmla="*/ 208 h 2214"/>
              <a:gd name="T106" fmla="*/ 4727 w 5953"/>
              <a:gd name="T107" fmla="*/ 4 h 2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53" h="2214">
                <a:moveTo>
                  <a:pt x="4839" y="312"/>
                </a:moveTo>
                <a:lnTo>
                  <a:pt x="4738" y="312"/>
                </a:lnTo>
                <a:lnTo>
                  <a:pt x="4660" y="318"/>
                </a:lnTo>
                <a:lnTo>
                  <a:pt x="4580" y="330"/>
                </a:lnTo>
                <a:lnTo>
                  <a:pt x="4501" y="349"/>
                </a:lnTo>
                <a:lnTo>
                  <a:pt x="4420" y="372"/>
                </a:lnTo>
                <a:lnTo>
                  <a:pt x="4340" y="399"/>
                </a:lnTo>
                <a:lnTo>
                  <a:pt x="4259" y="430"/>
                </a:lnTo>
                <a:lnTo>
                  <a:pt x="4180" y="464"/>
                </a:lnTo>
                <a:lnTo>
                  <a:pt x="4100" y="502"/>
                </a:lnTo>
                <a:lnTo>
                  <a:pt x="4023" y="544"/>
                </a:lnTo>
                <a:lnTo>
                  <a:pt x="3947" y="585"/>
                </a:lnTo>
                <a:lnTo>
                  <a:pt x="3873" y="628"/>
                </a:lnTo>
                <a:lnTo>
                  <a:pt x="3800" y="674"/>
                </a:lnTo>
                <a:lnTo>
                  <a:pt x="3730" y="719"/>
                </a:lnTo>
                <a:lnTo>
                  <a:pt x="3663" y="764"/>
                </a:lnTo>
                <a:lnTo>
                  <a:pt x="3600" y="809"/>
                </a:lnTo>
                <a:lnTo>
                  <a:pt x="3540" y="852"/>
                </a:lnTo>
                <a:lnTo>
                  <a:pt x="3485" y="894"/>
                </a:lnTo>
                <a:lnTo>
                  <a:pt x="3434" y="932"/>
                </a:lnTo>
                <a:lnTo>
                  <a:pt x="3387" y="970"/>
                </a:lnTo>
                <a:lnTo>
                  <a:pt x="3346" y="1002"/>
                </a:lnTo>
                <a:lnTo>
                  <a:pt x="3309" y="1033"/>
                </a:lnTo>
                <a:lnTo>
                  <a:pt x="3279" y="1058"/>
                </a:lnTo>
                <a:lnTo>
                  <a:pt x="3255" y="1078"/>
                </a:lnTo>
                <a:lnTo>
                  <a:pt x="3237" y="1094"/>
                </a:lnTo>
                <a:lnTo>
                  <a:pt x="3226" y="1103"/>
                </a:lnTo>
                <a:lnTo>
                  <a:pt x="3223" y="1107"/>
                </a:lnTo>
                <a:lnTo>
                  <a:pt x="3226" y="1111"/>
                </a:lnTo>
                <a:lnTo>
                  <a:pt x="3237" y="1120"/>
                </a:lnTo>
                <a:lnTo>
                  <a:pt x="3255" y="1136"/>
                </a:lnTo>
                <a:lnTo>
                  <a:pt x="3279" y="1156"/>
                </a:lnTo>
                <a:lnTo>
                  <a:pt x="3309" y="1181"/>
                </a:lnTo>
                <a:lnTo>
                  <a:pt x="3346" y="1212"/>
                </a:lnTo>
                <a:lnTo>
                  <a:pt x="3387" y="1244"/>
                </a:lnTo>
                <a:lnTo>
                  <a:pt x="3434" y="1282"/>
                </a:lnTo>
                <a:lnTo>
                  <a:pt x="3485" y="1322"/>
                </a:lnTo>
                <a:lnTo>
                  <a:pt x="3540" y="1363"/>
                </a:lnTo>
                <a:lnTo>
                  <a:pt x="3600" y="1407"/>
                </a:lnTo>
                <a:lnTo>
                  <a:pt x="3663" y="1450"/>
                </a:lnTo>
                <a:lnTo>
                  <a:pt x="3730" y="1495"/>
                </a:lnTo>
                <a:lnTo>
                  <a:pt x="3800" y="1540"/>
                </a:lnTo>
                <a:lnTo>
                  <a:pt x="3873" y="1586"/>
                </a:lnTo>
                <a:lnTo>
                  <a:pt x="3947" y="1629"/>
                </a:lnTo>
                <a:lnTo>
                  <a:pt x="4023" y="1670"/>
                </a:lnTo>
                <a:lnTo>
                  <a:pt x="4100" y="1712"/>
                </a:lnTo>
                <a:lnTo>
                  <a:pt x="4180" y="1750"/>
                </a:lnTo>
                <a:lnTo>
                  <a:pt x="4259" y="1784"/>
                </a:lnTo>
                <a:lnTo>
                  <a:pt x="4340" y="1817"/>
                </a:lnTo>
                <a:lnTo>
                  <a:pt x="4420" y="1844"/>
                </a:lnTo>
                <a:lnTo>
                  <a:pt x="4501" y="1865"/>
                </a:lnTo>
                <a:lnTo>
                  <a:pt x="4580" y="1884"/>
                </a:lnTo>
                <a:lnTo>
                  <a:pt x="4660" y="1896"/>
                </a:lnTo>
                <a:lnTo>
                  <a:pt x="4738" y="1902"/>
                </a:lnTo>
                <a:lnTo>
                  <a:pt x="4839" y="1902"/>
                </a:lnTo>
                <a:lnTo>
                  <a:pt x="4933" y="1896"/>
                </a:lnTo>
                <a:lnTo>
                  <a:pt x="5019" y="1884"/>
                </a:lnTo>
                <a:lnTo>
                  <a:pt x="5100" y="1865"/>
                </a:lnTo>
                <a:lnTo>
                  <a:pt x="5174" y="1842"/>
                </a:lnTo>
                <a:lnTo>
                  <a:pt x="5243" y="1813"/>
                </a:lnTo>
                <a:lnTo>
                  <a:pt x="5306" y="1781"/>
                </a:lnTo>
                <a:lnTo>
                  <a:pt x="5364" y="1743"/>
                </a:lnTo>
                <a:lnTo>
                  <a:pt x="5416" y="1703"/>
                </a:lnTo>
                <a:lnTo>
                  <a:pt x="5462" y="1660"/>
                </a:lnTo>
                <a:lnTo>
                  <a:pt x="5503" y="1613"/>
                </a:lnTo>
                <a:lnTo>
                  <a:pt x="5541" y="1566"/>
                </a:lnTo>
                <a:lnTo>
                  <a:pt x="5572" y="1515"/>
                </a:lnTo>
                <a:lnTo>
                  <a:pt x="5601" y="1465"/>
                </a:lnTo>
                <a:lnTo>
                  <a:pt x="5624" y="1412"/>
                </a:lnTo>
                <a:lnTo>
                  <a:pt x="5642" y="1360"/>
                </a:lnTo>
                <a:lnTo>
                  <a:pt x="5658" y="1307"/>
                </a:lnTo>
                <a:lnTo>
                  <a:pt x="5671" y="1255"/>
                </a:lnTo>
                <a:lnTo>
                  <a:pt x="5678" y="1205"/>
                </a:lnTo>
                <a:lnTo>
                  <a:pt x="5684" y="1154"/>
                </a:lnTo>
                <a:lnTo>
                  <a:pt x="5685" y="1107"/>
                </a:lnTo>
                <a:lnTo>
                  <a:pt x="5684" y="1060"/>
                </a:lnTo>
                <a:lnTo>
                  <a:pt x="5678" y="1009"/>
                </a:lnTo>
                <a:lnTo>
                  <a:pt x="5671" y="959"/>
                </a:lnTo>
                <a:lnTo>
                  <a:pt x="5658" y="908"/>
                </a:lnTo>
                <a:lnTo>
                  <a:pt x="5642" y="856"/>
                </a:lnTo>
                <a:lnTo>
                  <a:pt x="5624" y="804"/>
                </a:lnTo>
                <a:lnTo>
                  <a:pt x="5601" y="751"/>
                </a:lnTo>
                <a:lnTo>
                  <a:pt x="5572" y="699"/>
                </a:lnTo>
                <a:lnTo>
                  <a:pt x="5541" y="650"/>
                </a:lnTo>
                <a:lnTo>
                  <a:pt x="5503" y="601"/>
                </a:lnTo>
                <a:lnTo>
                  <a:pt x="5462" y="554"/>
                </a:lnTo>
                <a:lnTo>
                  <a:pt x="5416" y="511"/>
                </a:lnTo>
                <a:lnTo>
                  <a:pt x="5364" y="471"/>
                </a:lnTo>
                <a:lnTo>
                  <a:pt x="5306" y="435"/>
                </a:lnTo>
                <a:lnTo>
                  <a:pt x="5243" y="401"/>
                </a:lnTo>
                <a:lnTo>
                  <a:pt x="5174" y="374"/>
                </a:lnTo>
                <a:lnTo>
                  <a:pt x="5100" y="349"/>
                </a:lnTo>
                <a:lnTo>
                  <a:pt x="5019" y="330"/>
                </a:lnTo>
                <a:lnTo>
                  <a:pt x="4933" y="318"/>
                </a:lnTo>
                <a:lnTo>
                  <a:pt x="4839" y="312"/>
                </a:lnTo>
                <a:close/>
                <a:moveTo>
                  <a:pt x="1114" y="312"/>
                </a:moveTo>
                <a:lnTo>
                  <a:pt x="1020" y="318"/>
                </a:lnTo>
                <a:lnTo>
                  <a:pt x="933" y="330"/>
                </a:lnTo>
                <a:lnTo>
                  <a:pt x="852" y="349"/>
                </a:lnTo>
                <a:lnTo>
                  <a:pt x="778" y="374"/>
                </a:lnTo>
                <a:lnTo>
                  <a:pt x="710" y="401"/>
                </a:lnTo>
                <a:lnTo>
                  <a:pt x="646" y="435"/>
                </a:lnTo>
                <a:lnTo>
                  <a:pt x="589" y="471"/>
                </a:lnTo>
                <a:lnTo>
                  <a:pt x="536" y="511"/>
                </a:lnTo>
                <a:lnTo>
                  <a:pt x="491" y="554"/>
                </a:lnTo>
                <a:lnTo>
                  <a:pt x="450" y="601"/>
                </a:lnTo>
                <a:lnTo>
                  <a:pt x="412" y="650"/>
                </a:lnTo>
                <a:lnTo>
                  <a:pt x="381" y="699"/>
                </a:lnTo>
                <a:lnTo>
                  <a:pt x="352" y="751"/>
                </a:lnTo>
                <a:lnTo>
                  <a:pt x="329" y="804"/>
                </a:lnTo>
                <a:lnTo>
                  <a:pt x="311" y="856"/>
                </a:lnTo>
                <a:lnTo>
                  <a:pt x="294" y="908"/>
                </a:lnTo>
                <a:lnTo>
                  <a:pt x="282" y="959"/>
                </a:lnTo>
                <a:lnTo>
                  <a:pt x="274" y="1009"/>
                </a:lnTo>
                <a:lnTo>
                  <a:pt x="269" y="1060"/>
                </a:lnTo>
                <a:lnTo>
                  <a:pt x="267" y="1107"/>
                </a:lnTo>
                <a:lnTo>
                  <a:pt x="269" y="1154"/>
                </a:lnTo>
                <a:lnTo>
                  <a:pt x="274" y="1205"/>
                </a:lnTo>
                <a:lnTo>
                  <a:pt x="282" y="1255"/>
                </a:lnTo>
                <a:lnTo>
                  <a:pt x="294" y="1307"/>
                </a:lnTo>
                <a:lnTo>
                  <a:pt x="311" y="1360"/>
                </a:lnTo>
                <a:lnTo>
                  <a:pt x="329" y="1412"/>
                </a:lnTo>
                <a:lnTo>
                  <a:pt x="352" y="1465"/>
                </a:lnTo>
                <a:lnTo>
                  <a:pt x="381" y="1515"/>
                </a:lnTo>
                <a:lnTo>
                  <a:pt x="412" y="1566"/>
                </a:lnTo>
                <a:lnTo>
                  <a:pt x="450" y="1613"/>
                </a:lnTo>
                <a:lnTo>
                  <a:pt x="491" y="1660"/>
                </a:lnTo>
                <a:lnTo>
                  <a:pt x="536" y="1703"/>
                </a:lnTo>
                <a:lnTo>
                  <a:pt x="589" y="1743"/>
                </a:lnTo>
                <a:lnTo>
                  <a:pt x="646" y="1781"/>
                </a:lnTo>
                <a:lnTo>
                  <a:pt x="710" y="1813"/>
                </a:lnTo>
                <a:lnTo>
                  <a:pt x="778" y="1842"/>
                </a:lnTo>
                <a:lnTo>
                  <a:pt x="852" y="1865"/>
                </a:lnTo>
                <a:lnTo>
                  <a:pt x="933" y="1884"/>
                </a:lnTo>
                <a:lnTo>
                  <a:pt x="1020" y="1896"/>
                </a:lnTo>
                <a:lnTo>
                  <a:pt x="1114" y="1902"/>
                </a:lnTo>
                <a:lnTo>
                  <a:pt x="1215" y="1902"/>
                </a:lnTo>
                <a:lnTo>
                  <a:pt x="1293" y="1896"/>
                </a:lnTo>
                <a:lnTo>
                  <a:pt x="1372" y="1884"/>
                </a:lnTo>
                <a:lnTo>
                  <a:pt x="1452" y="1865"/>
                </a:lnTo>
                <a:lnTo>
                  <a:pt x="1533" y="1844"/>
                </a:lnTo>
                <a:lnTo>
                  <a:pt x="1612" y="1817"/>
                </a:lnTo>
                <a:lnTo>
                  <a:pt x="1694" y="1784"/>
                </a:lnTo>
                <a:lnTo>
                  <a:pt x="1773" y="1750"/>
                </a:lnTo>
                <a:lnTo>
                  <a:pt x="1852" y="1712"/>
                </a:lnTo>
                <a:lnTo>
                  <a:pt x="1930" y="1670"/>
                </a:lnTo>
                <a:lnTo>
                  <a:pt x="2006" y="1629"/>
                </a:lnTo>
                <a:lnTo>
                  <a:pt x="2080" y="1586"/>
                </a:lnTo>
                <a:lnTo>
                  <a:pt x="2152" y="1540"/>
                </a:lnTo>
                <a:lnTo>
                  <a:pt x="2223" y="1495"/>
                </a:lnTo>
                <a:lnTo>
                  <a:pt x="2289" y="1450"/>
                </a:lnTo>
                <a:lnTo>
                  <a:pt x="2353" y="1407"/>
                </a:lnTo>
                <a:lnTo>
                  <a:pt x="2412" y="1363"/>
                </a:lnTo>
                <a:lnTo>
                  <a:pt x="2468" y="1322"/>
                </a:lnTo>
                <a:lnTo>
                  <a:pt x="2519" y="1282"/>
                </a:lnTo>
                <a:lnTo>
                  <a:pt x="2566" y="1244"/>
                </a:lnTo>
                <a:lnTo>
                  <a:pt x="2607" y="1212"/>
                </a:lnTo>
                <a:lnTo>
                  <a:pt x="2643" y="1181"/>
                </a:lnTo>
                <a:lnTo>
                  <a:pt x="2674" y="1156"/>
                </a:lnTo>
                <a:lnTo>
                  <a:pt x="2697" y="1136"/>
                </a:lnTo>
                <a:lnTo>
                  <a:pt x="2715" y="1120"/>
                </a:lnTo>
                <a:lnTo>
                  <a:pt x="2726" y="1111"/>
                </a:lnTo>
                <a:lnTo>
                  <a:pt x="2730" y="1107"/>
                </a:lnTo>
                <a:lnTo>
                  <a:pt x="2726" y="1103"/>
                </a:lnTo>
                <a:lnTo>
                  <a:pt x="2715" y="1094"/>
                </a:lnTo>
                <a:lnTo>
                  <a:pt x="2697" y="1078"/>
                </a:lnTo>
                <a:lnTo>
                  <a:pt x="2674" y="1058"/>
                </a:lnTo>
                <a:lnTo>
                  <a:pt x="2643" y="1033"/>
                </a:lnTo>
                <a:lnTo>
                  <a:pt x="2607" y="1002"/>
                </a:lnTo>
                <a:lnTo>
                  <a:pt x="2566" y="970"/>
                </a:lnTo>
                <a:lnTo>
                  <a:pt x="2519" y="932"/>
                </a:lnTo>
                <a:lnTo>
                  <a:pt x="2468" y="894"/>
                </a:lnTo>
                <a:lnTo>
                  <a:pt x="2412" y="852"/>
                </a:lnTo>
                <a:lnTo>
                  <a:pt x="2353" y="809"/>
                </a:lnTo>
                <a:lnTo>
                  <a:pt x="2289" y="764"/>
                </a:lnTo>
                <a:lnTo>
                  <a:pt x="2223" y="719"/>
                </a:lnTo>
                <a:lnTo>
                  <a:pt x="2152" y="674"/>
                </a:lnTo>
                <a:lnTo>
                  <a:pt x="2080" y="628"/>
                </a:lnTo>
                <a:lnTo>
                  <a:pt x="2006" y="585"/>
                </a:lnTo>
                <a:lnTo>
                  <a:pt x="1930" y="544"/>
                </a:lnTo>
                <a:lnTo>
                  <a:pt x="1852" y="502"/>
                </a:lnTo>
                <a:lnTo>
                  <a:pt x="1773" y="464"/>
                </a:lnTo>
                <a:lnTo>
                  <a:pt x="1694" y="430"/>
                </a:lnTo>
                <a:lnTo>
                  <a:pt x="1612" y="399"/>
                </a:lnTo>
                <a:lnTo>
                  <a:pt x="1533" y="372"/>
                </a:lnTo>
                <a:lnTo>
                  <a:pt x="1452" y="349"/>
                </a:lnTo>
                <a:lnTo>
                  <a:pt x="1372" y="330"/>
                </a:lnTo>
                <a:lnTo>
                  <a:pt x="1293" y="318"/>
                </a:lnTo>
                <a:lnTo>
                  <a:pt x="1215" y="312"/>
                </a:lnTo>
                <a:lnTo>
                  <a:pt x="1114" y="312"/>
                </a:lnTo>
                <a:close/>
                <a:moveTo>
                  <a:pt x="4833" y="0"/>
                </a:moveTo>
                <a:lnTo>
                  <a:pt x="4940" y="5"/>
                </a:lnTo>
                <a:lnTo>
                  <a:pt x="5046" y="18"/>
                </a:lnTo>
                <a:lnTo>
                  <a:pt x="5151" y="43"/>
                </a:lnTo>
                <a:lnTo>
                  <a:pt x="5236" y="69"/>
                </a:lnTo>
                <a:lnTo>
                  <a:pt x="5319" y="103"/>
                </a:lnTo>
                <a:lnTo>
                  <a:pt x="5398" y="143"/>
                </a:lnTo>
                <a:lnTo>
                  <a:pt x="5472" y="188"/>
                </a:lnTo>
                <a:lnTo>
                  <a:pt x="5545" y="242"/>
                </a:lnTo>
                <a:lnTo>
                  <a:pt x="5611" y="300"/>
                </a:lnTo>
                <a:lnTo>
                  <a:pt x="5678" y="372"/>
                </a:lnTo>
                <a:lnTo>
                  <a:pt x="5740" y="450"/>
                </a:lnTo>
                <a:lnTo>
                  <a:pt x="5794" y="531"/>
                </a:lnTo>
                <a:lnTo>
                  <a:pt x="5839" y="616"/>
                </a:lnTo>
                <a:lnTo>
                  <a:pt x="5879" y="706"/>
                </a:lnTo>
                <a:lnTo>
                  <a:pt x="5909" y="796"/>
                </a:lnTo>
                <a:lnTo>
                  <a:pt x="5931" y="890"/>
                </a:lnTo>
                <a:lnTo>
                  <a:pt x="5945" y="986"/>
                </a:lnTo>
                <a:lnTo>
                  <a:pt x="5953" y="1084"/>
                </a:lnTo>
                <a:lnTo>
                  <a:pt x="5951" y="1179"/>
                </a:lnTo>
                <a:lnTo>
                  <a:pt x="5940" y="1277"/>
                </a:lnTo>
                <a:lnTo>
                  <a:pt x="5922" y="1372"/>
                </a:lnTo>
                <a:lnTo>
                  <a:pt x="5893" y="1466"/>
                </a:lnTo>
                <a:lnTo>
                  <a:pt x="5857" y="1558"/>
                </a:lnTo>
                <a:lnTo>
                  <a:pt x="5819" y="1636"/>
                </a:lnTo>
                <a:lnTo>
                  <a:pt x="5776" y="1712"/>
                </a:lnTo>
                <a:lnTo>
                  <a:pt x="5725" y="1784"/>
                </a:lnTo>
                <a:lnTo>
                  <a:pt x="5671" y="1851"/>
                </a:lnTo>
                <a:lnTo>
                  <a:pt x="5611" y="1914"/>
                </a:lnTo>
                <a:lnTo>
                  <a:pt x="5545" y="1974"/>
                </a:lnTo>
                <a:lnTo>
                  <a:pt x="5472" y="2026"/>
                </a:lnTo>
                <a:lnTo>
                  <a:pt x="5398" y="2071"/>
                </a:lnTo>
                <a:lnTo>
                  <a:pt x="5319" y="2111"/>
                </a:lnTo>
                <a:lnTo>
                  <a:pt x="5236" y="2145"/>
                </a:lnTo>
                <a:lnTo>
                  <a:pt x="5151" y="2172"/>
                </a:lnTo>
                <a:lnTo>
                  <a:pt x="5046" y="2196"/>
                </a:lnTo>
                <a:lnTo>
                  <a:pt x="4940" y="2210"/>
                </a:lnTo>
                <a:lnTo>
                  <a:pt x="4833" y="2214"/>
                </a:lnTo>
                <a:lnTo>
                  <a:pt x="4727" y="2212"/>
                </a:lnTo>
                <a:lnTo>
                  <a:pt x="4606" y="2198"/>
                </a:lnTo>
                <a:lnTo>
                  <a:pt x="4483" y="2176"/>
                </a:lnTo>
                <a:lnTo>
                  <a:pt x="4364" y="2147"/>
                </a:lnTo>
                <a:lnTo>
                  <a:pt x="4245" y="2109"/>
                </a:lnTo>
                <a:lnTo>
                  <a:pt x="4113" y="2061"/>
                </a:lnTo>
                <a:lnTo>
                  <a:pt x="3985" y="2006"/>
                </a:lnTo>
                <a:lnTo>
                  <a:pt x="3856" y="1945"/>
                </a:lnTo>
                <a:lnTo>
                  <a:pt x="3714" y="1869"/>
                </a:lnTo>
                <a:lnTo>
                  <a:pt x="3575" y="1786"/>
                </a:lnTo>
                <a:lnTo>
                  <a:pt x="3439" y="1696"/>
                </a:lnTo>
                <a:lnTo>
                  <a:pt x="3308" y="1600"/>
                </a:lnTo>
                <a:lnTo>
                  <a:pt x="3181" y="1499"/>
                </a:lnTo>
                <a:lnTo>
                  <a:pt x="3076" y="1409"/>
                </a:lnTo>
                <a:lnTo>
                  <a:pt x="2975" y="1315"/>
                </a:lnTo>
                <a:lnTo>
                  <a:pt x="2876" y="1409"/>
                </a:lnTo>
                <a:lnTo>
                  <a:pt x="2771" y="1499"/>
                </a:lnTo>
                <a:lnTo>
                  <a:pt x="2645" y="1600"/>
                </a:lnTo>
                <a:lnTo>
                  <a:pt x="2513" y="1696"/>
                </a:lnTo>
                <a:lnTo>
                  <a:pt x="2378" y="1786"/>
                </a:lnTo>
                <a:lnTo>
                  <a:pt x="2239" y="1869"/>
                </a:lnTo>
                <a:lnTo>
                  <a:pt x="2096" y="1945"/>
                </a:lnTo>
                <a:lnTo>
                  <a:pt x="1968" y="2006"/>
                </a:lnTo>
                <a:lnTo>
                  <a:pt x="1840" y="2061"/>
                </a:lnTo>
                <a:lnTo>
                  <a:pt x="1708" y="2109"/>
                </a:lnTo>
                <a:lnTo>
                  <a:pt x="1589" y="2147"/>
                </a:lnTo>
                <a:lnTo>
                  <a:pt x="1470" y="2176"/>
                </a:lnTo>
                <a:lnTo>
                  <a:pt x="1347" y="2198"/>
                </a:lnTo>
                <a:lnTo>
                  <a:pt x="1226" y="2212"/>
                </a:lnTo>
                <a:lnTo>
                  <a:pt x="1119" y="2214"/>
                </a:lnTo>
                <a:lnTo>
                  <a:pt x="1013" y="2210"/>
                </a:lnTo>
                <a:lnTo>
                  <a:pt x="906" y="2196"/>
                </a:lnTo>
                <a:lnTo>
                  <a:pt x="802" y="2172"/>
                </a:lnTo>
                <a:lnTo>
                  <a:pt x="717" y="2145"/>
                </a:lnTo>
                <a:lnTo>
                  <a:pt x="634" y="2111"/>
                </a:lnTo>
                <a:lnTo>
                  <a:pt x="554" y="2071"/>
                </a:lnTo>
                <a:lnTo>
                  <a:pt x="480" y="2026"/>
                </a:lnTo>
                <a:lnTo>
                  <a:pt x="408" y="1974"/>
                </a:lnTo>
                <a:lnTo>
                  <a:pt x="341" y="1914"/>
                </a:lnTo>
                <a:lnTo>
                  <a:pt x="282" y="1851"/>
                </a:lnTo>
                <a:lnTo>
                  <a:pt x="227" y="1784"/>
                </a:lnTo>
                <a:lnTo>
                  <a:pt x="177" y="1712"/>
                </a:lnTo>
                <a:lnTo>
                  <a:pt x="134" y="1636"/>
                </a:lnTo>
                <a:lnTo>
                  <a:pt x="96" y="1558"/>
                </a:lnTo>
                <a:lnTo>
                  <a:pt x="60" y="1466"/>
                </a:lnTo>
                <a:lnTo>
                  <a:pt x="31" y="1372"/>
                </a:lnTo>
                <a:lnTo>
                  <a:pt x="13" y="1277"/>
                </a:lnTo>
                <a:lnTo>
                  <a:pt x="2" y="1179"/>
                </a:lnTo>
                <a:lnTo>
                  <a:pt x="0" y="1084"/>
                </a:lnTo>
                <a:lnTo>
                  <a:pt x="7" y="986"/>
                </a:lnTo>
                <a:lnTo>
                  <a:pt x="22" y="890"/>
                </a:lnTo>
                <a:lnTo>
                  <a:pt x="43" y="796"/>
                </a:lnTo>
                <a:lnTo>
                  <a:pt x="74" y="706"/>
                </a:lnTo>
                <a:lnTo>
                  <a:pt x="114" y="616"/>
                </a:lnTo>
                <a:lnTo>
                  <a:pt x="159" y="531"/>
                </a:lnTo>
                <a:lnTo>
                  <a:pt x="213" y="450"/>
                </a:lnTo>
                <a:lnTo>
                  <a:pt x="273" y="372"/>
                </a:lnTo>
                <a:lnTo>
                  <a:pt x="341" y="300"/>
                </a:lnTo>
                <a:lnTo>
                  <a:pt x="408" y="242"/>
                </a:lnTo>
                <a:lnTo>
                  <a:pt x="480" y="188"/>
                </a:lnTo>
                <a:lnTo>
                  <a:pt x="554" y="143"/>
                </a:lnTo>
                <a:lnTo>
                  <a:pt x="634" y="103"/>
                </a:lnTo>
                <a:lnTo>
                  <a:pt x="717" y="69"/>
                </a:lnTo>
                <a:lnTo>
                  <a:pt x="802" y="43"/>
                </a:lnTo>
                <a:lnTo>
                  <a:pt x="906" y="18"/>
                </a:lnTo>
                <a:lnTo>
                  <a:pt x="1013" y="5"/>
                </a:lnTo>
                <a:lnTo>
                  <a:pt x="1119" y="0"/>
                </a:lnTo>
                <a:lnTo>
                  <a:pt x="1226" y="4"/>
                </a:lnTo>
                <a:lnTo>
                  <a:pt x="1347" y="16"/>
                </a:lnTo>
                <a:lnTo>
                  <a:pt x="1470" y="38"/>
                </a:lnTo>
                <a:lnTo>
                  <a:pt x="1589" y="69"/>
                </a:lnTo>
                <a:lnTo>
                  <a:pt x="1708" y="105"/>
                </a:lnTo>
                <a:lnTo>
                  <a:pt x="1840" y="153"/>
                </a:lnTo>
                <a:lnTo>
                  <a:pt x="1968" y="208"/>
                </a:lnTo>
                <a:lnTo>
                  <a:pt x="2096" y="269"/>
                </a:lnTo>
                <a:lnTo>
                  <a:pt x="2239" y="345"/>
                </a:lnTo>
                <a:lnTo>
                  <a:pt x="2378" y="428"/>
                </a:lnTo>
                <a:lnTo>
                  <a:pt x="2513" y="518"/>
                </a:lnTo>
                <a:lnTo>
                  <a:pt x="2645" y="614"/>
                </a:lnTo>
                <a:lnTo>
                  <a:pt x="2771" y="715"/>
                </a:lnTo>
                <a:lnTo>
                  <a:pt x="2876" y="805"/>
                </a:lnTo>
                <a:lnTo>
                  <a:pt x="2975" y="899"/>
                </a:lnTo>
                <a:lnTo>
                  <a:pt x="3076" y="805"/>
                </a:lnTo>
                <a:lnTo>
                  <a:pt x="3181" y="715"/>
                </a:lnTo>
                <a:lnTo>
                  <a:pt x="3308" y="614"/>
                </a:lnTo>
                <a:lnTo>
                  <a:pt x="3439" y="518"/>
                </a:lnTo>
                <a:lnTo>
                  <a:pt x="3575" y="428"/>
                </a:lnTo>
                <a:lnTo>
                  <a:pt x="3714" y="345"/>
                </a:lnTo>
                <a:lnTo>
                  <a:pt x="3856" y="269"/>
                </a:lnTo>
                <a:lnTo>
                  <a:pt x="3985" y="208"/>
                </a:lnTo>
                <a:lnTo>
                  <a:pt x="4113" y="153"/>
                </a:lnTo>
                <a:lnTo>
                  <a:pt x="4245" y="105"/>
                </a:lnTo>
                <a:lnTo>
                  <a:pt x="4364" y="69"/>
                </a:lnTo>
                <a:lnTo>
                  <a:pt x="4483" y="38"/>
                </a:lnTo>
                <a:lnTo>
                  <a:pt x="4606" y="16"/>
                </a:lnTo>
                <a:lnTo>
                  <a:pt x="4727" y="4"/>
                </a:lnTo>
                <a:lnTo>
                  <a:pt x="4833" y="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fontAlgn="base">
              <a:spcBef>
                <a:spcPct val="0"/>
              </a:spcBef>
              <a:spcAft>
                <a:spcPct val="0"/>
              </a:spcAft>
            </a:pPr>
            <a:endParaRPr lang="en-US" sz="1800" dirty="0">
              <a:solidFill>
                <a:prstClr val="white"/>
              </a:solidFill>
            </a:endParaRPr>
          </a:p>
        </p:txBody>
      </p:sp>
      <p:sp>
        <p:nvSpPr>
          <p:cNvPr id="12" name="TextBox 11"/>
          <p:cNvSpPr txBox="1"/>
          <p:nvPr/>
        </p:nvSpPr>
        <p:spPr>
          <a:xfrm>
            <a:off x="3123455" y="3040980"/>
            <a:ext cx="1305165" cy="400110"/>
          </a:xfrm>
          <a:prstGeom prst="rect">
            <a:avLst/>
          </a:prstGeom>
          <a:noFill/>
        </p:spPr>
        <p:txBody>
          <a:bodyPr wrap="none" rtlCol="0">
            <a:spAutoFit/>
          </a:bodyPr>
          <a:lstStyle/>
          <a:p>
            <a:pPr algn="ctr" defTabSz="685891"/>
            <a:r>
              <a:rPr lang="en-US" sz="1000" dirty="0">
                <a:solidFill>
                  <a:srgbClr val="FFFFFF"/>
                </a:solidFill>
                <a:effectLst>
                  <a:outerShdw blurRad="38100" dist="38100" dir="2700000" algn="tl">
                    <a:srgbClr val="000000">
                      <a:alpha val="43137"/>
                    </a:srgbClr>
                  </a:outerShdw>
                </a:effectLst>
              </a:rPr>
              <a:t>Advanced Malware </a:t>
            </a:r>
            <a:r>
              <a:rPr lang="en-US" sz="1000" dirty="0" smtClean="0">
                <a:solidFill>
                  <a:srgbClr val="FFFFFF"/>
                </a:solidFill>
                <a:effectLst>
                  <a:outerShdw blurRad="38100" dist="38100" dir="2700000" algn="tl">
                    <a:srgbClr val="000000">
                      <a:alpha val="43137"/>
                    </a:srgbClr>
                  </a:outerShdw>
                </a:effectLst>
              </a:rPr>
              <a:t/>
            </a:r>
            <a:br>
              <a:rPr lang="en-US" sz="1000" dirty="0" smtClean="0">
                <a:solidFill>
                  <a:srgbClr val="FFFFFF"/>
                </a:solidFill>
                <a:effectLst>
                  <a:outerShdw blurRad="38100" dist="38100" dir="2700000" algn="tl">
                    <a:srgbClr val="000000">
                      <a:alpha val="43137"/>
                    </a:srgbClr>
                  </a:outerShdw>
                </a:effectLst>
              </a:rPr>
            </a:br>
            <a:r>
              <a:rPr lang="en-US" sz="1000" dirty="0" smtClean="0">
                <a:solidFill>
                  <a:srgbClr val="FFFFFF"/>
                </a:solidFill>
                <a:effectLst>
                  <a:outerShdw blurRad="38100" dist="38100" dir="2700000" algn="tl">
                    <a:srgbClr val="000000">
                      <a:alpha val="43137"/>
                    </a:srgbClr>
                  </a:outerShdw>
                </a:effectLst>
              </a:rPr>
              <a:t>Protection</a:t>
            </a:r>
            <a:endParaRPr lang="en-US" sz="1000" dirty="0">
              <a:solidFill>
                <a:srgbClr val="FFFFFF"/>
              </a:solidFill>
              <a:effectLst>
                <a:outerShdw blurRad="38100" dist="38100" dir="2700000" algn="tl">
                  <a:srgbClr val="000000">
                    <a:alpha val="43137"/>
                  </a:srgbClr>
                </a:outerShdw>
              </a:effectLst>
            </a:endParaRPr>
          </a:p>
        </p:txBody>
      </p:sp>
      <p:sp>
        <p:nvSpPr>
          <p:cNvPr id="17" name="Round Same Side Corner Rectangle 16"/>
          <p:cNvSpPr/>
          <p:nvPr/>
        </p:nvSpPr>
        <p:spPr>
          <a:xfrm rot="5400000">
            <a:off x="977922" y="692939"/>
            <a:ext cx="1192049" cy="2007151"/>
          </a:xfrm>
          <a:prstGeom prst="round2SameRect">
            <a:avLst>
              <a:gd name="adj1" fmla="val 3624"/>
              <a:gd name="adj2" fmla="val 0"/>
            </a:avLst>
          </a:prstGeom>
          <a:gradFill flip="none" rotWithShape="1">
            <a:gsLst>
              <a:gs pos="417">
                <a:schemeClr val="tx2">
                  <a:alpha val="0"/>
                </a:schemeClr>
              </a:gs>
              <a:gs pos="100000">
                <a:srgbClr val="EEF5FC"/>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91"/>
            <a:endParaRPr lang="en-US" dirty="0" smtClean="0">
              <a:solidFill>
                <a:srgbClr val="FFFFFF"/>
              </a:solidFill>
            </a:endParaRPr>
          </a:p>
        </p:txBody>
      </p:sp>
      <p:sp>
        <p:nvSpPr>
          <p:cNvPr id="18" name="Rounded Rectangle 17"/>
          <p:cNvSpPr/>
          <p:nvPr/>
        </p:nvSpPr>
        <p:spPr>
          <a:xfrm>
            <a:off x="597079" y="1950000"/>
            <a:ext cx="1938528" cy="292608"/>
          </a:xfrm>
          <a:prstGeom prst="round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91"/>
            <a:r>
              <a:rPr lang="en-US" sz="1000" dirty="0">
                <a:solidFill>
                  <a:srgbClr val="FFFFFF"/>
                </a:solidFill>
                <a:effectLst>
                  <a:outerShdw blurRad="38100" dist="38100" dir="2700000" algn="tl">
                    <a:srgbClr val="000000">
                      <a:alpha val="43137"/>
                    </a:srgbClr>
                  </a:outerShdw>
                </a:effectLst>
              </a:rPr>
              <a:t>AMP for Networks</a:t>
            </a:r>
          </a:p>
        </p:txBody>
      </p:sp>
      <p:pic>
        <p:nvPicPr>
          <p:cNvPr id="125" name="Picture 3" descr="SF8K2U.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1016461" y="1328961"/>
            <a:ext cx="1238095" cy="476191"/>
          </a:xfrm>
          <a:prstGeom prst="rect">
            <a:avLst/>
          </a:prstGeom>
          <a:noFill/>
          <a:ln>
            <a:noFill/>
          </a:ln>
        </p:spPr>
      </p:pic>
      <p:sp>
        <p:nvSpPr>
          <p:cNvPr id="131" name="Round Same Side Corner Rectangle 130"/>
          <p:cNvSpPr/>
          <p:nvPr/>
        </p:nvSpPr>
        <p:spPr>
          <a:xfrm rot="5400000">
            <a:off x="980639" y="3191476"/>
            <a:ext cx="1192048" cy="2007151"/>
          </a:xfrm>
          <a:prstGeom prst="round2SameRect">
            <a:avLst>
              <a:gd name="adj1" fmla="val 3624"/>
              <a:gd name="adj2" fmla="val 0"/>
            </a:avLst>
          </a:prstGeom>
          <a:gradFill flip="none" rotWithShape="1">
            <a:gsLst>
              <a:gs pos="417">
                <a:schemeClr val="tx2">
                  <a:alpha val="0"/>
                </a:schemeClr>
              </a:gs>
              <a:gs pos="100000">
                <a:srgbClr val="EEF5FC"/>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91"/>
            <a:endParaRPr lang="en-US" dirty="0" smtClean="0">
              <a:solidFill>
                <a:srgbClr val="FFFFFF"/>
              </a:solidFill>
            </a:endParaRPr>
          </a:p>
        </p:txBody>
      </p:sp>
      <p:sp>
        <p:nvSpPr>
          <p:cNvPr id="165" name="Rounded Rectangle 164"/>
          <p:cNvSpPr/>
          <p:nvPr/>
        </p:nvSpPr>
        <p:spPr>
          <a:xfrm>
            <a:off x="599793" y="4448538"/>
            <a:ext cx="1938528" cy="292608"/>
          </a:xfrm>
          <a:prstGeom prst="round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91">
              <a:lnSpc>
                <a:spcPct val="85000"/>
              </a:lnSpc>
            </a:pPr>
            <a:r>
              <a:rPr lang="en-US" sz="1000" dirty="0">
                <a:solidFill>
                  <a:srgbClr val="FFFFFF"/>
                </a:solidFill>
                <a:effectLst>
                  <a:outerShdw blurRad="38100" dist="38100" dir="2700000" algn="tl">
                    <a:srgbClr val="000000">
                      <a:alpha val="43137"/>
                    </a:srgbClr>
                  </a:outerShdw>
                </a:effectLst>
              </a:rPr>
              <a:t>AMP on Web &amp; Email Security Appliances</a:t>
            </a:r>
          </a:p>
        </p:txBody>
      </p:sp>
      <p:pic>
        <p:nvPicPr>
          <p:cNvPr id="168" name="Picture 19" descr="HKK06040_S670_small.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auto">
          <a:xfrm>
            <a:off x="953698" y="3883491"/>
            <a:ext cx="1369049" cy="434489"/>
          </a:xfrm>
          <a:prstGeom prst="rect">
            <a:avLst/>
          </a:prstGeom>
          <a:noFill/>
          <a:ln>
            <a:noFill/>
          </a:ln>
        </p:spPr>
      </p:pic>
      <p:sp>
        <p:nvSpPr>
          <p:cNvPr id="171" name="Round Same Side Corner Rectangle 170"/>
          <p:cNvSpPr/>
          <p:nvPr/>
        </p:nvSpPr>
        <p:spPr>
          <a:xfrm rot="5400000">
            <a:off x="976528" y="1939649"/>
            <a:ext cx="1192048" cy="2007151"/>
          </a:xfrm>
          <a:prstGeom prst="round2SameRect">
            <a:avLst>
              <a:gd name="adj1" fmla="val 3624"/>
              <a:gd name="adj2" fmla="val 0"/>
            </a:avLst>
          </a:prstGeom>
          <a:gradFill flip="none" rotWithShape="1">
            <a:gsLst>
              <a:gs pos="417">
                <a:schemeClr val="tx2">
                  <a:alpha val="0"/>
                </a:schemeClr>
              </a:gs>
              <a:gs pos="100000">
                <a:srgbClr val="EEF5FC"/>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91"/>
            <a:endParaRPr lang="en-US" dirty="0" smtClean="0">
              <a:solidFill>
                <a:srgbClr val="FFFFFF"/>
              </a:solidFill>
            </a:endParaRPr>
          </a:p>
        </p:txBody>
      </p:sp>
      <p:sp>
        <p:nvSpPr>
          <p:cNvPr id="172" name="Rounded Rectangle 171"/>
          <p:cNvSpPr/>
          <p:nvPr/>
        </p:nvSpPr>
        <p:spPr>
          <a:xfrm>
            <a:off x="607488" y="3204184"/>
            <a:ext cx="1938528" cy="292608"/>
          </a:xfrm>
          <a:prstGeom prst="round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91">
              <a:lnSpc>
                <a:spcPct val="85000"/>
              </a:lnSpc>
            </a:pPr>
            <a:r>
              <a:rPr lang="en-US" sz="1000" dirty="0">
                <a:solidFill>
                  <a:srgbClr val="FFFFFF"/>
                </a:solidFill>
                <a:effectLst>
                  <a:outerShdw blurRad="38100" dist="38100" dir="2700000" algn="tl">
                    <a:srgbClr val="000000">
                      <a:alpha val="43137"/>
                    </a:srgbClr>
                  </a:outerShdw>
                </a:effectLst>
              </a:rPr>
              <a:t>AMP on Cisco</a:t>
            </a:r>
            <a:r>
              <a:rPr lang="en-US" sz="1000" baseline="30000" dirty="0">
                <a:solidFill>
                  <a:srgbClr val="FFFFFF"/>
                </a:solidFill>
                <a:effectLst>
                  <a:outerShdw blurRad="38100" dist="38100" dir="2700000" algn="tl">
                    <a:srgbClr val="000000">
                      <a:alpha val="43137"/>
                    </a:srgbClr>
                  </a:outerShdw>
                </a:effectLst>
              </a:rPr>
              <a:t>®</a:t>
            </a:r>
            <a:r>
              <a:rPr lang="en-US" sz="1000" dirty="0">
                <a:solidFill>
                  <a:srgbClr val="FFFFFF"/>
                </a:solidFill>
                <a:effectLst>
                  <a:outerShdw blurRad="38100" dist="38100" dir="2700000" algn="tl">
                    <a:srgbClr val="000000">
                      <a:alpha val="43137"/>
                    </a:srgbClr>
                  </a:outerShdw>
                </a:effectLst>
              </a:rPr>
              <a:t>  ASA Firewall with FirePOWER Services</a:t>
            </a:r>
          </a:p>
        </p:txBody>
      </p:sp>
      <p:pic>
        <p:nvPicPr>
          <p:cNvPr id="173" name="Picture 172" descr="LKK59132.png"/>
          <p:cNvPicPr>
            <a:picLocks noChangeAspect="1"/>
          </p:cNvPicPr>
          <p:nvPr/>
        </p:nvPicPr>
        <p:blipFill>
          <a:blip r:embed="rId5" cstate="print"/>
          <a:stretch>
            <a:fillRect/>
          </a:stretch>
        </p:blipFill>
        <p:spPr>
          <a:xfrm>
            <a:off x="846477" y="2165683"/>
            <a:ext cx="1544567" cy="956774"/>
          </a:xfrm>
          <a:prstGeom prst="rect">
            <a:avLst/>
          </a:prstGeom>
          <a:noFill/>
          <a:ln>
            <a:noFill/>
          </a:ln>
        </p:spPr>
      </p:pic>
      <p:grpSp>
        <p:nvGrpSpPr>
          <p:cNvPr id="177" name="Group 176"/>
          <p:cNvGrpSpPr/>
          <p:nvPr/>
        </p:nvGrpSpPr>
        <p:grpSpPr>
          <a:xfrm flipH="1">
            <a:off x="4280682" y="1871836"/>
            <a:ext cx="548640" cy="763181"/>
            <a:chOff x="2797362" y="2088608"/>
            <a:chExt cx="548640" cy="548640"/>
          </a:xfrm>
        </p:grpSpPr>
        <p:cxnSp>
          <p:nvCxnSpPr>
            <p:cNvPr id="178" name="Straight Connector 177"/>
            <p:cNvCxnSpPr/>
            <p:nvPr/>
          </p:nvCxnSpPr>
          <p:spPr>
            <a:xfrm>
              <a:off x="3343299" y="2088608"/>
              <a:ext cx="0" cy="548640"/>
            </a:xfrm>
            <a:prstGeom prst="line">
              <a:avLst/>
            </a:prstGeom>
            <a:ln w="15875">
              <a:solidFill>
                <a:schemeClr val="accent4"/>
              </a:solidFill>
              <a:tailEnd type="oval"/>
            </a:ln>
          </p:spPr>
          <p:style>
            <a:lnRef idx="1">
              <a:schemeClr val="accent1"/>
            </a:lnRef>
            <a:fillRef idx="0">
              <a:schemeClr val="accent1"/>
            </a:fillRef>
            <a:effectRef idx="0">
              <a:schemeClr val="accent1"/>
            </a:effectRef>
            <a:fontRef idx="minor">
              <a:schemeClr val="tx1"/>
            </a:fontRef>
          </p:style>
        </p:cxnSp>
        <p:cxnSp>
          <p:nvCxnSpPr>
            <p:cNvPr id="179" name="Straight Arrow Connector 178"/>
            <p:cNvCxnSpPr/>
            <p:nvPr/>
          </p:nvCxnSpPr>
          <p:spPr>
            <a:xfrm flipH="1">
              <a:off x="2797362" y="2088608"/>
              <a:ext cx="548640" cy="0"/>
            </a:xfrm>
            <a:prstGeom prst="straightConnector1">
              <a:avLst/>
            </a:prstGeom>
            <a:ln w="15875">
              <a:solidFill>
                <a:schemeClr val="accent4"/>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p:nvGrpSpPr>
        <p:grpSpPr>
          <a:xfrm flipH="1" flipV="1">
            <a:off x="4293513" y="3497212"/>
            <a:ext cx="539587" cy="768096"/>
            <a:chOff x="2797362" y="2088608"/>
            <a:chExt cx="548640" cy="548640"/>
          </a:xfrm>
        </p:grpSpPr>
        <p:cxnSp>
          <p:nvCxnSpPr>
            <p:cNvPr id="181" name="Straight Connector 180"/>
            <p:cNvCxnSpPr/>
            <p:nvPr/>
          </p:nvCxnSpPr>
          <p:spPr>
            <a:xfrm>
              <a:off x="3343405" y="2088608"/>
              <a:ext cx="0" cy="548640"/>
            </a:xfrm>
            <a:prstGeom prst="line">
              <a:avLst/>
            </a:prstGeom>
            <a:ln w="15875">
              <a:solidFill>
                <a:schemeClr val="accent4"/>
              </a:solidFill>
              <a:tailEnd type="oval"/>
            </a:ln>
          </p:spPr>
          <p:style>
            <a:lnRef idx="1">
              <a:schemeClr val="accent1"/>
            </a:lnRef>
            <a:fillRef idx="0">
              <a:schemeClr val="accent1"/>
            </a:fillRef>
            <a:effectRef idx="0">
              <a:schemeClr val="accent1"/>
            </a:effectRef>
            <a:fontRef idx="minor">
              <a:schemeClr val="tx1"/>
            </a:fontRef>
          </p:style>
        </p:cxnSp>
        <p:cxnSp>
          <p:nvCxnSpPr>
            <p:cNvPr id="182" name="Straight Arrow Connector 181"/>
            <p:cNvCxnSpPr/>
            <p:nvPr/>
          </p:nvCxnSpPr>
          <p:spPr>
            <a:xfrm flipH="1">
              <a:off x="2797362" y="2088608"/>
              <a:ext cx="548640" cy="0"/>
            </a:xfrm>
            <a:prstGeom prst="straightConnector1">
              <a:avLst/>
            </a:prstGeom>
            <a:ln w="15875">
              <a:solidFill>
                <a:schemeClr val="accent4"/>
              </a:solidFill>
              <a:tailEnd type="arrow" w="sm" len="sm"/>
            </a:ln>
          </p:spPr>
          <p:style>
            <a:lnRef idx="1">
              <a:schemeClr val="accent1"/>
            </a:lnRef>
            <a:fillRef idx="0">
              <a:schemeClr val="accent1"/>
            </a:fillRef>
            <a:effectRef idx="0">
              <a:schemeClr val="accent1"/>
            </a:effectRef>
            <a:fontRef idx="minor">
              <a:schemeClr val="tx1"/>
            </a:fontRef>
          </p:style>
        </p:cxnSp>
      </p:grpSp>
      <p:cxnSp>
        <p:nvCxnSpPr>
          <p:cNvPr id="183" name="Straight Connector 182"/>
          <p:cNvCxnSpPr/>
          <p:nvPr/>
        </p:nvCxnSpPr>
        <p:spPr>
          <a:xfrm flipH="1">
            <a:off x="4626334" y="3065947"/>
            <a:ext cx="201168" cy="2231"/>
          </a:xfrm>
          <a:prstGeom prst="line">
            <a:avLst/>
          </a:prstGeom>
          <a:ln w="15875">
            <a:solidFill>
              <a:schemeClr val="accent4"/>
            </a:solidFill>
            <a:headEnd type="arrow" w="sm" len="sm"/>
            <a:tailEnd type="oval"/>
          </a:ln>
        </p:spPr>
        <p:style>
          <a:lnRef idx="1">
            <a:schemeClr val="accent1"/>
          </a:lnRef>
          <a:fillRef idx="0">
            <a:schemeClr val="accent1"/>
          </a:fillRef>
          <a:effectRef idx="0">
            <a:schemeClr val="accent1"/>
          </a:effectRef>
          <a:fontRef idx="minor">
            <a:schemeClr val="tx1"/>
          </a:fontRef>
        </p:style>
      </p:cxnSp>
      <p:sp>
        <p:nvSpPr>
          <p:cNvPr id="184" name="Round Same Side Corner Rectangle 183"/>
          <p:cNvSpPr/>
          <p:nvPr/>
        </p:nvSpPr>
        <p:spPr>
          <a:xfrm rot="5400000">
            <a:off x="5539659" y="340459"/>
            <a:ext cx="1293383" cy="2619557"/>
          </a:xfrm>
          <a:prstGeom prst="round2SameRect">
            <a:avLst>
              <a:gd name="adj1" fmla="val 3624"/>
              <a:gd name="adj2" fmla="val 3037"/>
            </a:avLst>
          </a:prstGeom>
          <a:gradFill flip="none" rotWithShape="1">
            <a:gsLst>
              <a:gs pos="417">
                <a:schemeClr val="tx2">
                  <a:alpha val="0"/>
                </a:schemeClr>
              </a:gs>
              <a:gs pos="100000">
                <a:srgbClr val="EEF5FC"/>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91"/>
            <a:endParaRPr lang="en-US" dirty="0" smtClean="0">
              <a:solidFill>
                <a:srgbClr val="FFFFFF"/>
              </a:solidFill>
            </a:endParaRPr>
          </a:p>
        </p:txBody>
      </p:sp>
      <p:sp>
        <p:nvSpPr>
          <p:cNvPr id="185" name="Rounded Rectangle 184"/>
          <p:cNvSpPr/>
          <p:nvPr/>
        </p:nvSpPr>
        <p:spPr>
          <a:xfrm>
            <a:off x="4914146" y="1972494"/>
            <a:ext cx="2535867" cy="292608"/>
          </a:xfrm>
          <a:prstGeom prst="round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91"/>
            <a:r>
              <a:rPr lang="en-US" sz="1000" dirty="0">
                <a:solidFill>
                  <a:srgbClr val="FFFFFF"/>
                </a:solidFill>
                <a:effectLst>
                  <a:outerShdw blurRad="38100" dist="38100" dir="2700000" algn="tl">
                    <a:srgbClr val="000000">
                      <a:alpha val="43137"/>
                    </a:srgbClr>
                  </a:outerShdw>
                </a:effectLst>
              </a:rPr>
              <a:t>AMP for </a:t>
            </a:r>
            <a:r>
              <a:rPr lang="en-US" sz="1000" dirty="0" smtClean="0">
                <a:solidFill>
                  <a:srgbClr val="FFFFFF"/>
                </a:solidFill>
                <a:effectLst>
                  <a:outerShdw blurRad="38100" dist="38100" dir="2700000" algn="tl">
                    <a:srgbClr val="000000">
                      <a:alpha val="43137"/>
                    </a:srgbClr>
                  </a:outerShdw>
                </a:effectLst>
              </a:rPr>
              <a:t>Endpoints</a:t>
            </a:r>
            <a:endParaRPr lang="en-US" sz="1000" dirty="0">
              <a:solidFill>
                <a:srgbClr val="FFFFFF"/>
              </a:solidFill>
              <a:effectLst>
                <a:outerShdw blurRad="38100" dist="38100" dir="2700000" algn="tl">
                  <a:srgbClr val="000000">
                    <a:alpha val="43137"/>
                  </a:srgbClr>
                </a:outerShdw>
              </a:effectLst>
            </a:endParaRPr>
          </a:p>
        </p:txBody>
      </p:sp>
      <p:sp>
        <p:nvSpPr>
          <p:cNvPr id="186" name="Round Same Side Corner Rectangle 185"/>
          <p:cNvSpPr/>
          <p:nvPr/>
        </p:nvSpPr>
        <p:spPr>
          <a:xfrm rot="5400000">
            <a:off x="5282757" y="3193599"/>
            <a:ext cx="1192048" cy="2011680"/>
          </a:xfrm>
          <a:prstGeom prst="round2SameRect">
            <a:avLst>
              <a:gd name="adj1" fmla="val 3624"/>
              <a:gd name="adj2" fmla="val 3797"/>
            </a:avLst>
          </a:prstGeom>
          <a:gradFill flip="none" rotWithShape="1">
            <a:gsLst>
              <a:gs pos="417">
                <a:schemeClr val="tx2">
                  <a:alpha val="0"/>
                </a:schemeClr>
              </a:gs>
              <a:gs pos="100000">
                <a:srgbClr val="EEF5FC"/>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91"/>
            <a:endParaRPr lang="en-US" dirty="0" smtClean="0">
              <a:solidFill>
                <a:srgbClr val="FFFFFF"/>
              </a:solidFill>
            </a:endParaRPr>
          </a:p>
        </p:txBody>
      </p:sp>
      <p:sp>
        <p:nvSpPr>
          <p:cNvPr id="187" name="Rounded Rectangle 186"/>
          <p:cNvSpPr/>
          <p:nvPr/>
        </p:nvSpPr>
        <p:spPr>
          <a:xfrm>
            <a:off x="4916861" y="4471032"/>
            <a:ext cx="1939343" cy="292608"/>
          </a:xfrm>
          <a:prstGeom prst="round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91">
              <a:lnSpc>
                <a:spcPct val="85000"/>
              </a:lnSpc>
            </a:pPr>
            <a:r>
              <a:rPr lang="en-US" sz="1000" dirty="0">
                <a:solidFill>
                  <a:srgbClr val="FFFFFF"/>
                </a:solidFill>
                <a:effectLst>
                  <a:outerShdw blurRad="38100" dist="38100" dir="2700000" algn="tl">
                    <a:srgbClr val="000000">
                      <a:alpha val="43137"/>
                    </a:srgbClr>
                  </a:outerShdw>
                </a:effectLst>
              </a:rPr>
              <a:t>AMP for </a:t>
            </a:r>
            <a:r>
              <a:rPr lang="en-US" sz="1000" dirty="0" smtClean="0">
                <a:solidFill>
                  <a:srgbClr val="FFFFFF"/>
                </a:solidFill>
                <a:effectLst>
                  <a:outerShdw blurRad="38100" dist="38100" dir="2700000" algn="tl">
                    <a:srgbClr val="000000">
                      <a:alpha val="43137"/>
                    </a:srgbClr>
                  </a:outerShdw>
                </a:effectLst>
              </a:rPr>
              <a:t> Cloud </a:t>
            </a:r>
            <a:r>
              <a:rPr lang="en-US" sz="1000" dirty="0">
                <a:solidFill>
                  <a:srgbClr val="FFFFFF"/>
                </a:solidFill>
                <a:effectLst>
                  <a:outerShdw blurRad="38100" dist="38100" dir="2700000" algn="tl">
                    <a:srgbClr val="000000">
                      <a:alpha val="43137"/>
                    </a:srgbClr>
                  </a:outerShdw>
                </a:effectLst>
              </a:rPr>
              <a:t>Web Security </a:t>
            </a:r>
            <a:br>
              <a:rPr lang="en-US" sz="1000" dirty="0">
                <a:solidFill>
                  <a:srgbClr val="FFFFFF"/>
                </a:solidFill>
                <a:effectLst>
                  <a:outerShdw blurRad="38100" dist="38100" dir="2700000" algn="tl">
                    <a:srgbClr val="000000">
                      <a:alpha val="43137"/>
                    </a:srgbClr>
                  </a:outerShdw>
                </a:effectLst>
              </a:rPr>
            </a:br>
            <a:r>
              <a:rPr lang="en-US" sz="1000" dirty="0">
                <a:solidFill>
                  <a:srgbClr val="FFFFFF"/>
                </a:solidFill>
                <a:effectLst>
                  <a:outerShdw blurRad="38100" dist="38100" dir="2700000" algn="tl">
                    <a:srgbClr val="000000">
                      <a:alpha val="43137"/>
                    </a:srgbClr>
                  </a:outerShdw>
                </a:effectLst>
              </a:rPr>
              <a:t>&amp; Hosted Email</a:t>
            </a:r>
          </a:p>
        </p:txBody>
      </p:sp>
      <p:sp>
        <p:nvSpPr>
          <p:cNvPr id="188" name="Round Same Side Corner Rectangle 187"/>
          <p:cNvSpPr/>
          <p:nvPr/>
        </p:nvSpPr>
        <p:spPr>
          <a:xfrm rot="5400000">
            <a:off x="5284996" y="1941772"/>
            <a:ext cx="1192048" cy="2011680"/>
          </a:xfrm>
          <a:prstGeom prst="round2SameRect">
            <a:avLst>
              <a:gd name="adj1" fmla="val 3624"/>
              <a:gd name="adj2" fmla="val 2277"/>
            </a:avLst>
          </a:prstGeom>
          <a:gradFill flip="none" rotWithShape="1">
            <a:gsLst>
              <a:gs pos="417">
                <a:schemeClr val="tx2">
                  <a:alpha val="0"/>
                </a:schemeClr>
              </a:gs>
              <a:gs pos="100000">
                <a:srgbClr val="EEF5FC"/>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91"/>
            <a:endParaRPr lang="en-US" dirty="0" smtClean="0">
              <a:solidFill>
                <a:srgbClr val="FFFFFF"/>
              </a:solidFill>
            </a:endParaRPr>
          </a:p>
        </p:txBody>
      </p:sp>
      <p:sp>
        <p:nvSpPr>
          <p:cNvPr id="189" name="Rounded Rectangle 188"/>
          <p:cNvSpPr/>
          <p:nvPr/>
        </p:nvSpPr>
        <p:spPr>
          <a:xfrm>
            <a:off x="4915503" y="3217625"/>
            <a:ext cx="1939343" cy="292608"/>
          </a:xfrm>
          <a:prstGeom prst="round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91">
              <a:lnSpc>
                <a:spcPct val="85000"/>
              </a:lnSpc>
            </a:pPr>
            <a:r>
              <a:rPr lang="en-US" sz="1000" dirty="0">
                <a:solidFill>
                  <a:srgbClr val="FFFFFF"/>
                </a:solidFill>
                <a:effectLst>
                  <a:outerShdw blurRad="38100" dist="38100" dir="2700000" algn="tl">
                    <a:srgbClr val="000000">
                      <a:alpha val="43137"/>
                    </a:srgbClr>
                  </a:outerShdw>
                </a:effectLst>
              </a:rPr>
              <a:t>AMP Private Cloud </a:t>
            </a:r>
          </a:p>
          <a:p>
            <a:pPr algn="ctr" defTabSz="685891">
              <a:lnSpc>
                <a:spcPct val="85000"/>
              </a:lnSpc>
            </a:pPr>
            <a:r>
              <a:rPr lang="en-US" sz="1000" dirty="0">
                <a:solidFill>
                  <a:srgbClr val="FFFFFF"/>
                </a:solidFill>
                <a:effectLst>
                  <a:outerShdw blurRad="38100" dist="38100" dir="2700000" algn="tl">
                    <a:srgbClr val="000000">
                      <a:alpha val="43137"/>
                    </a:srgbClr>
                  </a:outerShdw>
                </a:effectLst>
              </a:rPr>
              <a:t>Virtual Appliance</a:t>
            </a:r>
          </a:p>
        </p:txBody>
      </p:sp>
      <p:grpSp>
        <p:nvGrpSpPr>
          <p:cNvPr id="190" name="Group 189"/>
          <p:cNvGrpSpPr/>
          <p:nvPr/>
        </p:nvGrpSpPr>
        <p:grpSpPr>
          <a:xfrm>
            <a:off x="2629133" y="1869230"/>
            <a:ext cx="548640" cy="763181"/>
            <a:chOff x="2797362" y="2088608"/>
            <a:chExt cx="548640" cy="548640"/>
          </a:xfrm>
        </p:grpSpPr>
        <p:cxnSp>
          <p:nvCxnSpPr>
            <p:cNvPr id="191" name="Straight Connector 190"/>
            <p:cNvCxnSpPr/>
            <p:nvPr/>
          </p:nvCxnSpPr>
          <p:spPr>
            <a:xfrm>
              <a:off x="3343299" y="2088608"/>
              <a:ext cx="0" cy="548640"/>
            </a:xfrm>
            <a:prstGeom prst="line">
              <a:avLst/>
            </a:prstGeom>
            <a:ln w="15875">
              <a:solidFill>
                <a:schemeClr val="accent4"/>
              </a:solidFill>
              <a:tailEnd type="oval"/>
            </a:ln>
          </p:spPr>
          <p:style>
            <a:lnRef idx="1">
              <a:schemeClr val="accent1"/>
            </a:lnRef>
            <a:fillRef idx="0">
              <a:schemeClr val="accent1"/>
            </a:fillRef>
            <a:effectRef idx="0">
              <a:schemeClr val="accent1"/>
            </a:effectRef>
            <a:fontRef idx="minor">
              <a:schemeClr val="tx1"/>
            </a:fontRef>
          </p:style>
        </p:cxnSp>
        <p:cxnSp>
          <p:nvCxnSpPr>
            <p:cNvPr id="192" name="Straight Arrow Connector 191"/>
            <p:cNvCxnSpPr/>
            <p:nvPr/>
          </p:nvCxnSpPr>
          <p:spPr>
            <a:xfrm flipH="1">
              <a:off x="2797362" y="2088608"/>
              <a:ext cx="548640" cy="0"/>
            </a:xfrm>
            <a:prstGeom prst="straightConnector1">
              <a:avLst/>
            </a:prstGeom>
            <a:ln w="15875">
              <a:solidFill>
                <a:schemeClr val="accent4"/>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193" name="Group 192"/>
          <p:cNvGrpSpPr/>
          <p:nvPr/>
        </p:nvGrpSpPr>
        <p:grpSpPr>
          <a:xfrm flipV="1">
            <a:off x="2632908" y="3494606"/>
            <a:ext cx="539736" cy="768096"/>
            <a:chOff x="2788157" y="2088608"/>
            <a:chExt cx="548792" cy="548640"/>
          </a:xfrm>
        </p:grpSpPr>
        <p:cxnSp>
          <p:nvCxnSpPr>
            <p:cNvPr id="194" name="Straight Connector 193"/>
            <p:cNvCxnSpPr/>
            <p:nvPr/>
          </p:nvCxnSpPr>
          <p:spPr>
            <a:xfrm>
              <a:off x="3336949" y="2088608"/>
              <a:ext cx="0" cy="548640"/>
            </a:xfrm>
            <a:prstGeom prst="line">
              <a:avLst/>
            </a:prstGeom>
            <a:ln w="15875">
              <a:solidFill>
                <a:schemeClr val="accent4"/>
              </a:solidFill>
              <a:tailEnd type="oval"/>
            </a:ln>
          </p:spPr>
          <p:style>
            <a:lnRef idx="1">
              <a:schemeClr val="accent1"/>
            </a:lnRef>
            <a:fillRef idx="0">
              <a:schemeClr val="accent1"/>
            </a:fillRef>
            <a:effectRef idx="0">
              <a:schemeClr val="accent1"/>
            </a:effectRef>
            <a:fontRef idx="minor">
              <a:schemeClr val="tx1"/>
            </a:fontRef>
          </p:style>
        </p:cxnSp>
        <p:cxnSp>
          <p:nvCxnSpPr>
            <p:cNvPr id="195" name="Straight Arrow Connector 194"/>
            <p:cNvCxnSpPr/>
            <p:nvPr/>
          </p:nvCxnSpPr>
          <p:spPr>
            <a:xfrm flipH="1">
              <a:off x="2788157" y="2093144"/>
              <a:ext cx="548640" cy="0"/>
            </a:xfrm>
            <a:prstGeom prst="straightConnector1">
              <a:avLst/>
            </a:prstGeom>
            <a:ln w="15875">
              <a:solidFill>
                <a:schemeClr val="accent4"/>
              </a:solidFill>
              <a:tailEnd type="arrow" w="sm" len="sm"/>
            </a:ln>
          </p:spPr>
          <p:style>
            <a:lnRef idx="1">
              <a:schemeClr val="accent1"/>
            </a:lnRef>
            <a:fillRef idx="0">
              <a:schemeClr val="accent1"/>
            </a:fillRef>
            <a:effectRef idx="0">
              <a:schemeClr val="accent1"/>
            </a:effectRef>
            <a:fontRef idx="minor">
              <a:schemeClr val="tx1"/>
            </a:fontRef>
          </p:style>
        </p:cxnSp>
      </p:grpSp>
      <p:cxnSp>
        <p:nvCxnSpPr>
          <p:cNvPr id="196" name="Straight Connector 195"/>
          <p:cNvCxnSpPr/>
          <p:nvPr/>
        </p:nvCxnSpPr>
        <p:spPr>
          <a:xfrm>
            <a:off x="2640916" y="3063341"/>
            <a:ext cx="268215" cy="0"/>
          </a:xfrm>
          <a:prstGeom prst="line">
            <a:avLst/>
          </a:prstGeom>
          <a:ln w="15875">
            <a:solidFill>
              <a:schemeClr val="accent4"/>
            </a:solidFill>
            <a:headEnd type="arrow" w="sm" len="sm"/>
            <a:tailEnd type="oval"/>
          </a:ln>
        </p:spPr>
        <p:style>
          <a:lnRef idx="1">
            <a:schemeClr val="accent1"/>
          </a:lnRef>
          <a:fillRef idx="0">
            <a:schemeClr val="accent1"/>
          </a:fillRef>
          <a:effectRef idx="0">
            <a:schemeClr val="accent1"/>
          </a:effectRef>
          <a:fontRef idx="minor">
            <a:schemeClr val="tx1"/>
          </a:fontRef>
        </p:style>
      </p:cxnSp>
      <p:sp>
        <p:nvSpPr>
          <p:cNvPr id="198" name="TextBox 197"/>
          <p:cNvSpPr txBox="1"/>
          <p:nvPr/>
        </p:nvSpPr>
        <p:spPr>
          <a:xfrm>
            <a:off x="5492514" y="1846362"/>
            <a:ext cx="678552" cy="184666"/>
          </a:xfrm>
          <a:prstGeom prst="rect">
            <a:avLst/>
          </a:prstGeom>
          <a:noFill/>
        </p:spPr>
        <p:txBody>
          <a:bodyPr wrap="square" rtlCol="0">
            <a:spAutoFit/>
          </a:bodyPr>
          <a:lstStyle/>
          <a:p>
            <a:pPr algn="ctr" defTabSz="685891"/>
            <a:r>
              <a:rPr lang="en-US" sz="600" dirty="0" smtClean="0">
                <a:solidFill>
                  <a:srgbClr val="676767"/>
                </a:solidFill>
              </a:rPr>
              <a:t>MAC OS</a:t>
            </a:r>
            <a:endParaRPr lang="en-US" sz="600" dirty="0">
              <a:solidFill>
                <a:srgbClr val="676767"/>
              </a:solidFill>
            </a:endParaRPr>
          </a:p>
        </p:txBody>
      </p:sp>
      <p:pic>
        <p:nvPicPr>
          <p:cNvPr id="203" name="Picture 202" descr="Laptop.emf"/>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502237" y="1502502"/>
            <a:ext cx="668829" cy="405765"/>
          </a:xfrm>
          <a:prstGeom prst="rect">
            <a:avLst/>
          </a:prstGeom>
        </p:spPr>
      </p:pic>
      <p:grpSp>
        <p:nvGrpSpPr>
          <p:cNvPr id="205" name="Group 204"/>
          <p:cNvGrpSpPr/>
          <p:nvPr/>
        </p:nvGrpSpPr>
        <p:grpSpPr>
          <a:xfrm>
            <a:off x="4972469" y="1305382"/>
            <a:ext cx="630301" cy="536492"/>
            <a:chOff x="6648328" y="1978544"/>
            <a:chExt cx="840177" cy="715322"/>
          </a:xfrm>
        </p:grpSpPr>
        <p:sp>
          <p:nvSpPr>
            <p:cNvPr id="206" name="Freeform 15"/>
            <p:cNvSpPr>
              <a:spLocks noEditPoints="1"/>
            </p:cNvSpPr>
            <p:nvPr/>
          </p:nvSpPr>
          <p:spPr bwMode="auto">
            <a:xfrm>
              <a:off x="6713429" y="1978544"/>
              <a:ext cx="708924" cy="460734"/>
            </a:xfrm>
            <a:custGeom>
              <a:avLst/>
              <a:gdLst/>
              <a:ahLst/>
              <a:cxnLst>
                <a:cxn ang="0">
                  <a:pos x="149" y="0"/>
                </a:cxn>
                <a:cxn ang="0">
                  <a:pos x="116" y="0"/>
                </a:cxn>
                <a:cxn ang="0">
                  <a:pos x="110" y="6"/>
                </a:cxn>
                <a:cxn ang="0">
                  <a:pos x="110" y="93"/>
                </a:cxn>
                <a:cxn ang="0">
                  <a:pos x="116" y="99"/>
                </a:cxn>
                <a:cxn ang="0">
                  <a:pos x="149" y="99"/>
                </a:cxn>
                <a:cxn ang="0">
                  <a:pos x="154" y="93"/>
                </a:cxn>
                <a:cxn ang="0">
                  <a:pos x="154" y="6"/>
                </a:cxn>
                <a:cxn ang="0">
                  <a:pos x="149" y="0"/>
                </a:cxn>
                <a:cxn ang="0">
                  <a:pos x="115" y="41"/>
                </a:cxn>
                <a:cxn ang="0">
                  <a:pos x="121" y="41"/>
                </a:cxn>
                <a:cxn ang="0">
                  <a:pos x="121" y="45"/>
                </a:cxn>
                <a:cxn ang="0">
                  <a:pos x="115" y="45"/>
                </a:cxn>
                <a:cxn ang="0">
                  <a:pos x="115" y="41"/>
                </a:cxn>
                <a:cxn ang="0">
                  <a:pos x="150" y="90"/>
                </a:cxn>
                <a:cxn ang="0">
                  <a:pos x="115" y="90"/>
                </a:cxn>
                <a:cxn ang="0">
                  <a:pos x="115" y="85"/>
                </a:cxn>
                <a:cxn ang="0">
                  <a:pos x="150" y="85"/>
                </a:cxn>
                <a:cxn ang="0">
                  <a:pos x="150" y="90"/>
                </a:cxn>
                <a:cxn ang="0">
                  <a:pos x="125" y="45"/>
                </a:cxn>
                <a:cxn ang="0">
                  <a:pos x="125" y="41"/>
                </a:cxn>
                <a:cxn ang="0">
                  <a:pos x="130" y="41"/>
                </a:cxn>
                <a:cxn ang="0">
                  <a:pos x="130" y="45"/>
                </a:cxn>
                <a:cxn ang="0">
                  <a:pos x="125" y="45"/>
                </a:cxn>
                <a:cxn ang="0">
                  <a:pos x="150" y="32"/>
                </a:cxn>
                <a:cxn ang="0">
                  <a:pos x="115" y="32"/>
                </a:cxn>
                <a:cxn ang="0">
                  <a:pos x="115" y="28"/>
                </a:cxn>
                <a:cxn ang="0">
                  <a:pos x="150" y="28"/>
                </a:cxn>
                <a:cxn ang="0">
                  <a:pos x="150" y="32"/>
                </a:cxn>
                <a:cxn ang="0">
                  <a:pos x="150" y="23"/>
                </a:cxn>
                <a:cxn ang="0">
                  <a:pos x="115" y="23"/>
                </a:cxn>
                <a:cxn ang="0">
                  <a:pos x="115" y="18"/>
                </a:cxn>
                <a:cxn ang="0">
                  <a:pos x="150" y="18"/>
                </a:cxn>
                <a:cxn ang="0">
                  <a:pos x="150" y="23"/>
                </a:cxn>
                <a:cxn ang="0">
                  <a:pos x="150" y="14"/>
                </a:cxn>
                <a:cxn ang="0">
                  <a:pos x="115" y="14"/>
                </a:cxn>
                <a:cxn ang="0">
                  <a:pos x="115" y="9"/>
                </a:cxn>
                <a:cxn ang="0">
                  <a:pos x="150" y="9"/>
                </a:cxn>
                <a:cxn ang="0">
                  <a:pos x="150" y="14"/>
                </a:cxn>
                <a:cxn ang="0">
                  <a:pos x="96" y="0"/>
                </a:cxn>
                <a:cxn ang="0">
                  <a:pos x="5" y="0"/>
                </a:cxn>
                <a:cxn ang="0">
                  <a:pos x="0" y="6"/>
                </a:cxn>
                <a:cxn ang="0">
                  <a:pos x="0" y="77"/>
                </a:cxn>
                <a:cxn ang="0">
                  <a:pos x="5" y="83"/>
                </a:cxn>
                <a:cxn ang="0">
                  <a:pos x="40" y="83"/>
                </a:cxn>
                <a:cxn ang="0">
                  <a:pos x="40" y="92"/>
                </a:cxn>
                <a:cxn ang="0">
                  <a:pos x="15" y="99"/>
                </a:cxn>
                <a:cxn ang="0">
                  <a:pos x="86" y="99"/>
                </a:cxn>
                <a:cxn ang="0">
                  <a:pos x="61" y="92"/>
                </a:cxn>
                <a:cxn ang="0">
                  <a:pos x="61" y="83"/>
                </a:cxn>
                <a:cxn ang="0">
                  <a:pos x="96" y="83"/>
                </a:cxn>
                <a:cxn ang="0">
                  <a:pos x="101" y="77"/>
                </a:cxn>
                <a:cxn ang="0">
                  <a:pos x="101" y="6"/>
                </a:cxn>
                <a:cxn ang="0">
                  <a:pos x="96" y="0"/>
                </a:cxn>
                <a:cxn ang="0">
                  <a:pos x="93" y="74"/>
                </a:cxn>
                <a:cxn ang="0">
                  <a:pos x="8" y="74"/>
                </a:cxn>
                <a:cxn ang="0">
                  <a:pos x="8" y="9"/>
                </a:cxn>
                <a:cxn ang="0">
                  <a:pos x="93" y="9"/>
                </a:cxn>
                <a:cxn ang="0">
                  <a:pos x="93" y="74"/>
                </a:cxn>
              </a:cxnLst>
              <a:rect l="0" t="0" r="r" b="b"/>
              <a:pathLst>
                <a:path w="154" h="99">
                  <a:moveTo>
                    <a:pt x="149" y="0"/>
                  </a:moveTo>
                  <a:cubicBezTo>
                    <a:pt x="116" y="0"/>
                    <a:pt x="116" y="0"/>
                    <a:pt x="116" y="0"/>
                  </a:cubicBezTo>
                  <a:cubicBezTo>
                    <a:pt x="113" y="0"/>
                    <a:pt x="110" y="3"/>
                    <a:pt x="110" y="6"/>
                  </a:cubicBezTo>
                  <a:cubicBezTo>
                    <a:pt x="110" y="93"/>
                    <a:pt x="110" y="93"/>
                    <a:pt x="110" y="93"/>
                  </a:cubicBezTo>
                  <a:cubicBezTo>
                    <a:pt x="110" y="96"/>
                    <a:pt x="113" y="99"/>
                    <a:pt x="116" y="99"/>
                  </a:cubicBezTo>
                  <a:cubicBezTo>
                    <a:pt x="149" y="99"/>
                    <a:pt x="149" y="99"/>
                    <a:pt x="149" y="99"/>
                  </a:cubicBezTo>
                  <a:cubicBezTo>
                    <a:pt x="152" y="99"/>
                    <a:pt x="154" y="96"/>
                    <a:pt x="154" y="93"/>
                  </a:cubicBezTo>
                  <a:cubicBezTo>
                    <a:pt x="154" y="6"/>
                    <a:pt x="154" y="6"/>
                    <a:pt x="154" y="6"/>
                  </a:cubicBezTo>
                  <a:cubicBezTo>
                    <a:pt x="154" y="3"/>
                    <a:pt x="152" y="0"/>
                    <a:pt x="149" y="0"/>
                  </a:cubicBezTo>
                  <a:close/>
                  <a:moveTo>
                    <a:pt x="115" y="41"/>
                  </a:moveTo>
                  <a:cubicBezTo>
                    <a:pt x="121" y="41"/>
                    <a:pt x="121" y="41"/>
                    <a:pt x="121" y="41"/>
                  </a:cubicBezTo>
                  <a:cubicBezTo>
                    <a:pt x="121" y="45"/>
                    <a:pt x="121" y="45"/>
                    <a:pt x="121" y="45"/>
                  </a:cubicBezTo>
                  <a:cubicBezTo>
                    <a:pt x="115" y="45"/>
                    <a:pt x="115" y="45"/>
                    <a:pt x="115" y="45"/>
                  </a:cubicBezTo>
                  <a:lnTo>
                    <a:pt x="115" y="41"/>
                  </a:lnTo>
                  <a:close/>
                  <a:moveTo>
                    <a:pt x="150" y="90"/>
                  </a:moveTo>
                  <a:cubicBezTo>
                    <a:pt x="115" y="90"/>
                    <a:pt x="115" y="90"/>
                    <a:pt x="115" y="90"/>
                  </a:cubicBezTo>
                  <a:cubicBezTo>
                    <a:pt x="115" y="85"/>
                    <a:pt x="115" y="85"/>
                    <a:pt x="115" y="85"/>
                  </a:cubicBezTo>
                  <a:cubicBezTo>
                    <a:pt x="150" y="85"/>
                    <a:pt x="150" y="85"/>
                    <a:pt x="150" y="85"/>
                  </a:cubicBezTo>
                  <a:lnTo>
                    <a:pt x="150" y="90"/>
                  </a:lnTo>
                  <a:close/>
                  <a:moveTo>
                    <a:pt x="125" y="45"/>
                  </a:moveTo>
                  <a:cubicBezTo>
                    <a:pt x="125" y="41"/>
                    <a:pt x="125" y="41"/>
                    <a:pt x="125" y="41"/>
                  </a:cubicBezTo>
                  <a:cubicBezTo>
                    <a:pt x="130" y="41"/>
                    <a:pt x="130" y="41"/>
                    <a:pt x="130" y="41"/>
                  </a:cubicBezTo>
                  <a:cubicBezTo>
                    <a:pt x="130" y="45"/>
                    <a:pt x="130" y="45"/>
                    <a:pt x="130" y="45"/>
                  </a:cubicBezTo>
                  <a:lnTo>
                    <a:pt x="125" y="45"/>
                  </a:lnTo>
                  <a:close/>
                  <a:moveTo>
                    <a:pt x="150" y="32"/>
                  </a:moveTo>
                  <a:cubicBezTo>
                    <a:pt x="115" y="32"/>
                    <a:pt x="115" y="32"/>
                    <a:pt x="115" y="32"/>
                  </a:cubicBezTo>
                  <a:cubicBezTo>
                    <a:pt x="115" y="28"/>
                    <a:pt x="115" y="28"/>
                    <a:pt x="115" y="28"/>
                  </a:cubicBezTo>
                  <a:cubicBezTo>
                    <a:pt x="150" y="28"/>
                    <a:pt x="150" y="28"/>
                    <a:pt x="150" y="28"/>
                  </a:cubicBezTo>
                  <a:lnTo>
                    <a:pt x="150" y="32"/>
                  </a:lnTo>
                  <a:close/>
                  <a:moveTo>
                    <a:pt x="150" y="23"/>
                  </a:moveTo>
                  <a:cubicBezTo>
                    <a:pt x="115" y="23"/>
                    <a:pt x="115" y="23"/>
                    <a:pt x="115" y="23"/>
                  </a:cubicBezTo>
                  <a:cubicBezTo>
                    <a:pt x="115" y="18"/>
                    <a:pt x="115" y="18"/>
                    <a:pt x="115" y="18"/>
                  </a:cubicBezTo>
                  <a:cubicBezTo>
                    <a:pt x="150" y="18"/>
                    <a:pt x="150" y="18"/>
                    <a:pt x="150" y="18"/>
                  </a:cubicBezTo>
                  <a:lnTo>
                    <a:pt x="150" y="23"/>
                  </a:lnTo>
                  <a:close/>
                  <a:moveTo>
                    <a:pt x="150" y="14"/>
                  </a:moveTo>
                  <a:cubicBezTo>
                    <a:pt x="115" y="14"/>
                    <a:pt x="115" y="14"/>
                    <a:pt x="115" y="14"/>
                  </a:cubicBezTo>
                  <a:cubicBezTo>
                    <a:pt x="115" y="9"/>
                    <a:pt x="115" y="9"/>
                    <a:pt x="115" y="9"/>
                  </a:cubicBezTo>
                  <a:cubicBezTo>
                    <a:pt x="150" y="9"/>
                    <a:pt x="150" y="9"/>
                    <a:pt x="150" y="9"/>
                  </a:cubicBezTo>
                  <a:lnTo>
                    <a:pt x="150" y="14"/>
                  </a:lnTo>
                  <a:close/>
                  <a:moveTo>
                    <a:pt x="96" y="0"/>
                  </a:moveTo>
                  <a:cubicBezTo>
                    <a:pt x="5" y="0"/>
                    <a:pt x="5" y="0"/>
                    <a:pt x="5" y="0"/>
                  </a:cubicBezTo>
                  <a:cubicBezTo>
                    <a:pt x="2" y="0"/>
                    <a:pt x="0" y="3"/>
                    <a:pt x="0" y="6"/>
                  </a:cubicBezTo>
                  <a:cubicBezTo>
                    <a:pt x="0" y="77"/>
                    <a:pt x="0" y="77"/>
                    <a:pt x="0" y="77"/>
                  </a:cubicBezTo>
                  <a:cubicBezTo>
                    <a:pt x="0" y="80"/>
                    <a:pt x="2" y="83"/>
                    <a:pt x="5" y="83"/>
                  </a:cubicBezTo>
                  <a:cubicBezTo>
                    <a:pt x="40" y="83"/>
                    <a:pt x="40" y="83"/>
                    <a:pt x="40" y="83"/>
                  </a:cubicBezTo>
                  <a:cubicBezTo>
                    <a:pt x="40" y="92"/>
                    <a:pt x="40" y="92"/>
                    <a:pt x="40" y="92"/>
                  </a:cubicBezTo>
                  <a:cubicBezTo>
                    <a:pt x="26" y="93"/>
                    <a:pt x="15" y="96"/>
                    <a:pt x="15" y="99"/>
                  </a:cubicBezTo>
                  <a:cubicBezTo>
                    <a:pt x="86" y="99"/>
                    <a:pt x="86" y="99"/>
                    <a:pt x="86" y="99"/>
                  </a:cubicBezTo>
                  <a:cubicBezTo>
                    <a:pt x="86" y="96"/>
                    <a:pt x="75" y="93"/>
                    <a:pt x="61" y="92"/>
                  </a:cubicBezTo>
                  <a:cubicBezTo>
                    <a:pt x="61" y="83"/>
                    <a:pt x="61" y="83"/>
                    <a:pt x="61" y="83"/>
                  </a:cubicBezTo>
                  <a:cubicBezTo>
                    <a:pt x="96" y="83"/>
                    <a:pt x="96" y="83"/>
                    <a:pt x="96" y="83"/>
                  </a:cubicBezTo>
                  <a:cubicBezTo>
                    <a:pt x="99" y="83"/>
                    <a:pt x="101" y="80"/>
                    <a:pt x="101" y="77"/>
                  </a:cubicBezTo>
                  <a:cubicBezTo>
                    <a:pt x="101" y="6"/>
                    <a:pt x="101" y="6"/>
                    <a:pt x="101" y="6"/>
                  </a:cubicBezTo>
                  <a:cubicBezTo>
                    <a:pt x="101" y="3"/>
                    <a:pt x="99" y="0"/>
                    <a:pt x="96" y="0"/>
                  </a:cubicBezTo>
                  <a:close/>
                  <a:moveTo>
                    <a:pt x="93" y="74"/>
                  </a:moveTo>
                  <a:cubicBezTo>
                    <a:pt x="8" y="74"/>
                    <a:pt x="8" y="74"/>
                    <a:pt x="8" y="74"/>
                  </a:cubicBezTo>
                  <a:cubicBezTo>
                    <a:pt x="8" y="9"/>
                    <a:pt x="8" y="9"/>
                    <a:pt x="8" y="9"/>
                  </a:cubicBezTo>
                  <a:cubicBezTo>
                    <a:pt x="93" y="9"/>
                    <a:pt x="93" y="9"/>
                    <a:pt x="93" y="9"/>
                  </a:cubicBezTo>
                  <a:lnTo>
                    <a:pt x="93" y="74"/>
                  </a:lnTo>
                  <a:close/>
                </a:path>
              </a:pathLst>
            </a:custGeom>
            <a:solidFill>
              <a:schemeClr val="tx1"/>
            </a:solidFill>
            <a:ln w="9525">
              <a:noFill/>
              <a:round/>
              <a:headEnd/>
              <a:tailEnd/>
            </a:ln>
            <a:effectLst/>
          </p:spPr>
          <p:txBody>
            <a:bodyPr vert="horz" wrap="square" lIns="91430" tIns="45715" rIns="91430" bIns="45715" numCol="1" anchor="t" anchorCtr="0" compatLnSpc="1">
              <a:prstTxWarp prst="textNoShape">
                <a:avLst/>
              </a:prstTxWarp>
            </a:bodyPr>
            <a:lstStyle/>
            <a:p>
              <a:pPr defTabSz="685891"/>
              <a:endParaRPr lang="en-US" dirty="0">
                <a:solidFill>
                  <a:srgbClr val="FFFFFF"/>
                </a:solidFill>
              </a:endParaRPr>
            </a:p>
          </p:txBody>
        </p:sp>
        <p:sp>
          <p:nvSpPr>
            <p:cNvPr id="208" name="TextBox 207"/>
            <p:cNvSpPr txBox="1"/>
            <p:nvPr/>
          </p:nvSpPr>
          <p:spPr>
            <a:xfrm>
              <a:off x="6648328" y="2447645"/>
              <a:ext cx="840177" cy="246221"/>
            </a:xfrm>
            <a:prstGeom prst="rect">
              <a:avLst/>
            </a:prstGeom>
            <a:noFill/>
          </p:spPr>
          <p:txBody>
            <a:bodyPr wrap="none" rtlCol="0">
              <a:spAutoFit/>
            </a:bodyPr>
            <a:lstStyle/>
            <a:p>
              <a:pPr algn="ctr" defTabSz="685891"/>
              <a:r>
                <a:rPr lang="en-US" sz="600" dirty="0" smtClean="0">
                  <a:solidFill>
                    <a:srgbClr val="676767"/>
                  </a:solidFill>
                </a:rPr>
                <a:t>Windows OS</a:t>
              </a:r>
              <a:endParaRPr lang="en-US" sz="600" dirty="0">
                <a:solidFill>
                  <a:srgbClr val="676767"/>
                </a:solidFill>
              </a:endParaRPr>
            </a:p>
          </p:txBody>
        </p:sp>
      </p:grpSp>
      <p:grpSp>
        <p:nvGrpSpPr>
          <p:cNvPr id="212" name="Group 211"/>
          <p:cNvGrpSpPr>
            <a:grpSpLocks noChangeAspect="1"/>
          </p:cNvGrpSpPr>
          <p:nvPr/>
        </p:nvGrpSpPr>
        <p:grpSpPr>
          <a:xfrm>
            <a:off x="5681623" y="1058027"/>
            <a:ext cx="304562" cy="304331"/>
            <a:chOff x="7585745" y="4166676"/>
            <a:chExt cx="681346" cy="680830"/>
          </a:xfrm>
        </p:grpSpPr>
        <p:sp>
          <p:nvSpPr>
            <p:cNvPr id="213" name="Content Placeholder 5"/>
            <p:cNvSpPr txBox="1">
              <a:spLocks/>
            </p:cNvSpPr>
            <p:nvPr/>
          </p:nvSpPr>
          <p:spPr>
            <a:xfrm>
              <a:off x="7585745" y="4166676"/>
              <a:ext cx="681346" cy="680830"/>
            </a:xfrm>
            <a:prstGeom prst="ellipse">
              <a:avLst/>
            </a:prstGeom>
            <a:solidFill>
              <a:schemeClr val="tx1"/>
            </a:solidFill>
          </p:spPr>
          <p:txBody>
            <a:bodyPr wrap="square" lIns="91440" tIns="91440" rIns="91440" bIns="91440" anchor="ctr">
              <a:noAutofit/>
            </a:bodyPr>
            <a:lstStyle>
              <a:defPPr>
                <a:defRPr lang="en-US"/>
              </a:defPPr>
              <a:lvl1pPr marL="171473" indent="-171473" defTabSz="685891">
                <a:lnSpc>
                  <a:spcPct val="95000"/>
                </a:lnSpc>
                <a:spcBef>
                  <a:spcPts val="1080"/>
                </a:spcBef>
                <a:buClr>
                  <a:schemeClr val="tx2"/>
                </a:buClr>
                <a:buSzPct val="90000"/>
                <a:buFont typeface="Arial" pitchFamily="34" charset="0"/>
                <a:buChar char="•"/>
                <a:tabLst/>
                <a:defRPr sz="1500">
                  <a:cs typeface="CiscoSans"/>
                </a:defRPr>
              </a:lvl1pPr>
              <a:lvl2pPr marL="0" lvl="1" indent="0" algn="ctr" defTabSz="685891">
                <a:lnSpc>
                  <a:spcPct val="100000"/>
                </a:lnSpc>
                <a:spcBef>
                  <a:spcPts val="0"/>
                </a:spcBef>
                <a:spcAft>
                  <a:spcPts val="800"/>
                </a:spcAft>
                <a:buClr>
                  <a:srgbClr val="FFFFFF"/>
                </a:buClr>
                <a:buSzPct val="80000"/>
                <a:buFont typeface="Arial"/>
                <a:buNone/>
                <a:defRPr sz="1600">
                  <a:cs typeface="CiscoSans"/>
                </a:defRPr>
              </a:lvl2pPr>
              <a:lvl3pPr marL="432000" indent="-171450" defTabSz="685891">
                <a:lnSpc>
                  <a:spcPct val="95000"/>
                </a:lnSpc>
                <a:spcBef>
                  <a:spcPts val="630"/>
                </a:spcBef>
                <a:buFont typeface="Arial"/>
                <a:buChar char="•"/>
                <a:defRPr sz="1200">
                  <a:cs typeface="CiscoSans"/>
                </a:defRPr>
              </a:lvl3pPr>
              <a:lvl4pPr marL="504000" indent="-171450" defTabSz="685891">
                <a:lnSpc>
                  <a:spcPct val="95000"/>
                </a:lnSpc>
                <a:spcBef>
                  <a:spcPts val="630"/>
                </a:spcBef>
                <a:buFont typeface="Arial"/>
                <a:buChar char="•"/>
                <a:defRPr sz="1100">
                  <a:cs typeface="CiscoSans"/>
                </a:defRPr>
              </a:lvl4pPr>
              <a:lvl5pPr marL="576000" indent="-171450" defTabSz="685891">
                <a:lnSpc>
                  <a:spcPct val="95000"/>
                </a:lnSpc>
                <a:spcBef>
                  <a:spcPts val="630"/>
                </a:spcBef>
                <a:buFont typeface="Arial"/>
                <a:buChar char="•"/>
                <a:defRPr sz="1100">
                  <a:cs typeface="CiscoSans"/>
                </a:defRPr>
              </a:lvl5pPr>
              <a:lvl6pPr marL="864000" indent="-171473" defTabSz="685891">
                <a:spcBef>
                  <a:spcPts val="600"/>
                </a:spcBef>
                <a:buFont typeface="Arial" pitchFamily="34" charset="0"/>
                <a:buChar char="•"/>
                <a:defRPr sz="900" baseline="0"/>
              </a:lvl6pPr>
              <a:lvl7pPr marL="936000" indent="-171450" defTabSz="685891">
                <a:spcBef>
                  <a:spcPts val="600"/>
                </a:spcBef>
                <a:buFont typeface="Arial" pitchFamily="34" charset="0"/>
                <a:buChar char="•"/>
                <a:defRPr sz="800" baseline="0"/>
              </a:lvl7pPr>
              <a:lvl8pPr marL="2400620" indent="0" defTabSz="685891">
                <a:spcBef>
                  <a:spcPct val="20000"/>
                </a:spcBef>
                <a:buFont typeface="Arial" pitchFamily="34" charset="0"/>
                <a:buNone/>
                <a:defRPr sz="1500"/>
              </a:lvl8pPr>
              <a:lvl9pPr marL="2915039" indent="-171473" defTabSz="685891">
                <a:spcBef>
                  <a:spcPct val="20000"/>
                </a:spcBef>
                <a:buFont typeface="Arial" pitchFamily="34" charset="0"/>
                <a:buChar char="•"/>
                <a:defRPr sz="1500"/>
              </a:lvl9pPr>
            </a:lstStyle>
            <a:p>
              <a:pPr lvl="1"/>
              <a:endParaRPr lang="en-US" sz="1100" dirty="0">
                <a:solidFill>
                  <a:srgbClr val="FFFFFF"/>
                </a:solidFill>
              </a:endParaRPr>
            </a:p>
          </p:txBody>
        </p:sp>
        <p:grpSp>
          <p:nvGrpSpPr>
            <p:cNvPr id="214" name="Group 213"/>
            <p:cNvGrpSpPr/>
            <p:nvPr/>
          </p:nvGrpSpPr>
          <p:grpSpPr>
            <a:xfrm>
              <a:off x="7720760" y="4300616"/>
              <a:ext cx="421099" cy="421099"/>
              <a:chOff x="5823711" y="3111879"/>
              <a:chExt cx="292100" cy="292100"/>
            </a:xfrm>
            <a:solidFill>
              <a:srgbClr val="0B0B0D"/>
            </a:solidFill>
            <a:effectLst/>
          </p:grpSpPr>
          <p:sp>
            <p:nvSpPr>
              <p:cNvPr id="215" name="Oval 214"/>
              <p:cNvSpPr/>
              <p:nvPr/>
            </p:nvSpPr>
            <p:spPr>
              <a:xfrm>
                <a:off x="5823711" y="3111879"/>
                <a:ext cx="292100" cy="292100"/>
              </a:xfrm>
              <a:prstGeom prst="ellipse">
                <a:avLst/>
              </a:prstGeom>
              <a:noFill/>
              <a:ln w="15875">
                <a:solidFill>
                  <a:schemeClr val="bg2"/>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dirty="0">
                  <a:solidFill>
                    <a:srgbClr val="FFFFFF"/>
                  </a:solidFill>
                </a:endParaRPr>
              </a:p>
            </p:txBody>
          </p:sp>
          <p:sp>
            <p:nvSpPr>
              <p:cNvPr id="216" name="Oval 215"/>
              <p:cNvSpPr/>
              <p:nvPr/>
            </p:nvSpPr>
            <p:spPr>
              <a:xfrm>
                <a:off x="5909758" y="3194796"/>
                <a:ext cx="128006" cy="128006"/>
              </a:xfrm>
              <a:prstGeom prst="ellipse">
                <a:avLst/>
              </a:prstGeom>
              <a:solidFill>
                <a:schemeClr val="bg2"/>
              </a:solidFill>
              <a:ln w="9525">
                <a:noFill/>
                <a:round/>
                <a:headEnd/>
                <a:tailEnd/>
              </a:ln>
            </p:spPr>
            <p:txBody>
              <a:bodyPr vert="horz" wrap="square" lIns="121920" tIns="60960" rIns="121920" bIns="60960" numCol="1" anchor="t" anchorCtr="0" compatLnSpc="1">
                <a:prstTxWarp prst="textNoShape">
                  <a:avLst/>
                </a:prstTxWarp>
              </a:bodyPr>
              <a:lstStyle/>
              <a:p>
                <a:pPr defTabSz="457189"/>
                <a:endParaRPr lang="en-US" sz="1800" dirty="0">
                  <a:solidFill>
                    <a:srgbClr val="000000"/>
                  </a:solidFill>
                </a:endParaRPr>
              </a:p>
            </p:txBody>
          </p:sp>
        </p:grpSp>
      </p:grpSp>
      <p:grpSp>
        <p:nvGrpSpPr>
          <p:cNvPr id="217" name="Group 216"/>
          <p:cNvGrpSpPr/>
          <p:nvPr/>
        </p:nvGrpSpPr>
        <p:grpSpPr>
          <a:xfrm>
            <a:off x="5992754" y="1330570"/>
            <a:ext cx="832279" cy="590383"/>
            <a:chOff x="8847533" y="1605483"/>
            <a:chExt cx="1109413" cy="787177"/>
          </a:xfrm>
        </p:grpSpPr>
        <p:sp>
          <p:nvSpPr>
            <p:cNvPr id="218" name="TextBox 217"/>
            <p:cNvSpPr txBox="1"/>
            <p:nvPr/>
          </p:nvSpPr>
          <p:spPr>
            <a:xfrm>
              <a:off x="8847533" y="2125920"/>
              <a:ext cx="1109413" cy="266740"/>
            </a:xfrm>
            <a:prstGeom prst="rect">
              <a:avLst/>
            </a:prstGeom>
            <a:noFill/>
          </p:spPr>
          <p:txBody>
            <a:bodyPr wrap="none" rtlCol="0">
              <a:spAutoFit/>
            </a:bodyPr>
            <a:lstStyle/>
            <a:p>
              <a:pPr algn="ctr" defTabSz="685891"/>
              <a:r>
                <a:rPr lang="en-US" sz="700" dirty="0" smtClean="0">
                  <a:solidFill>
                    <a:srgbClr val="676767"/>
                  </a:solidFill>
                </a:rPr>
                <a:t>  Android Mobile</a:t>
              </a:r>
              <a:endParaRPr lang="en-US" sz="700" dirty="0">
                <a:solidFill>
                  <a:srgbClr val="676767"/>
                </a:solidFill>
              </a:endParaRPr>
            </a:p>
          </p:txBody>
        </p:sp>
        <p:grpSp>
          <p:nvGrpSpPr>
            <p:cNvPr id="220" name="Group 219"/>
            <p:cNvGrpSpPr/>
            <p:nvPr/>
          </p:nvGrpSpPr>
          <p:grpSpPr>
            <a:xfrm>
              <a:off x="9030663" y="1605483"/>
              <a:ext cx="642184" cy="535213"/>
              <a:chOff x="9372153" y="5559635"/>
              <a:chExt cx="775294" cy="646148"/>
            </a:xfrm>
          </p:grpSpPr>
          <p:pic>
            <p:nvPicPr>
              <p:cNvPr id="224" name="Picture 223" descr="Tablet.emf"/>
              <p:cNvPicPr>
                <a:picLocks noChangeAspect="1"/>
              </p:cNvPicPr>
              <p:nvPr/>
            </p:nvPicPr>
            <p:blipFill>
              <a:blip r:embed="rId7" cstate="email">
                <a:grayscl/>
                <a:extLst>
                  <a:ext uri="{28A0092B-C50C-407E-A947-70E740481C1C}">
                    <a14:useLocalDpi xmlns:a14="http://schemas.microsoft.com/office/drawing/2010/main"/>
                  </a:ext>
                </a:extLst>
              </a:blip>
              <a:stretch>
                <a:fillRect/>
              </a:stretch>
            </p:blipFill>
            <p:spPr>
              <a:xfrm rot="5400000">
                <a:off x="9629213" y="5687549"/>
                <a:ext cx="586502" cy="449966"/>
              </a:xfrm>
              <a:prstGeom prst="rect">
                <a:avLst/>
              </a:prstGeom>
              <a:noFill/>
              <a:ln>
                <a:noFill/>
              </a:ln>
            </p:spPr>
          </p:pic>
          <p:pic>
            <p:nvPicPr>
              <p:cNvPr id="225" name="Picture 224" descr="Smartphone.emf"/>
              <p:cNvPicPr>
                <a:picLocks noChangeAspect="1"/>
              </p:cNvPicPr>
              <p:nvPr/>
            </p:nvPicPr>
            <p:blipFill>
              <a:blip r:embed="rId8" cstate="email">
                <a:grayscl/>
                <a:extLst>
                  <a:ext uri="{28A0092B-C50C-407E-A947-70E740481C1C}">
                    <a14:useLocalDpi xmlns:a14="http://schemas.microsoft.com/office/drawing/2010/main"/>
                  </a:ext>
                </a:extLst>
              </a:blip>
              <a:stretch>
                <a:fillRect/>
              </a:stretch>
            </p:blipFill>
            <p:spPr>
              <a:xfrm>
                <a:off x="9372153" y="5559635"/>
                <a:ext cx="286006" cy="437420"/>
              </a:xfrm>
              <a:prstGeom prst="rect">
                <a:avLst/>
              </a:prstGeom>
              <a:noFill/>
              <a:ln>
                <a:noFill/>
              </a:ln>
            </p:spPr>
          </p:pic>
        </p:grpSp>
      </p:grpSp>
      <p:pic>
        <p:nvPicPr>
          <p:cNvPr id="226" name="Picture 225"/>
          <p:cNvPicPr>
            <a:picLocks noChangeAspect="1"/>
          </p:cNvPicPr>
          <p:nvPr/>
        </p:nvPicPr>
        <p:blipFill>
          <a:blip r:embed="rId9"/>
          <a:stretch>
            <a:fillRect/>
          </a:stretch>
        </p:blipFill>
        <p:spPr>
          <a:xfrm>
            <a:off x="5132397" y="1378274"/>
            <a:ext cx="121497" cy="153926"/>
          </a:xfrm>
          <a:prstGeom prst="rect">
            <a:avLst/>
          </a:prstGeom>
          <a:solidFill>
            <a:schemeClr val="bg1">
              <a:lumMod val="75000"/>
            </a:schemeClr>
          </a:solidFill>
        </p:spPr>
      </p:pic>
      <p:sp>
        <p:nvSpPr>
          <p:cNvPr id="23" name="Rounded Rectangle 22"/>
          <p:cNvSpPr/>
          <p:nvPr/>
        </p:nvSpPr>
        <p:spPr>
          <a:xfrm>
            <a:off x="5648925" y="1538034"/>
            <a:ext cx="365760" cy="250653"/>
          </a:xfrm>
          <a:prstGeom prst="roundRect">
            <a:avLst>
              <a:gd name="adj" fmla="val 9485"/>
            </a:avLst>
          </a:prstGeom>
          <a:solidFill>
            <a:srgbClr val="0B0B0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91"/>
            <a:endParaRPr lang="en-US" dirty="0" smtClean="0">
              <a:solidFill>
                <a:srgbClr val="FFFFFF"/>
              </a:solidFill>
            </a:endParaRPr>
          </a:p>
        </p:txBody>
      </p:sp>
      <p:pic>
        <p:nvPicPr>
          <p:cNvPr id="204" name="Picture 203" descr="apple.jpg"/>
          <p:cNvPicPr>
            <a:picLocks noChangeAspect="1"/>
          </p:cNvPicPr>
          <p:nvPr/>
        </p:nvPicPr>
        <p:blipFill rotWithShape="1">
          <a:blip r:embed="rId10" cstate="email">
            <a:duotone>
              <a:prstClr val="black"/>
              <a:schemeClr val="tx1">
                <a:tint val="45000"/>
                <a:satMod val="400000"/>
              </a:schemeClr>
            </a:duotone>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a:ext>
            </a:extLst>
          </a:blip>
          <a:srcRect/>
          <a:stretch/>
        </p:blipFill>
        <p:spPr>
          <a:xfrm>
            <a:off x="5770151" y="1593811"/>
            <a:ext cx="136955" cy="152816"/>
          </a:xfrm>
          <a:prstGeom prst="rect">
            <a:avLst/>
          </a:prstGeom>
        </p:spPr>
      </p:pic>
      <p:sp>
        <p:nvSpPr>
          <p:cNvPr id="257" name="TextBox 256"/>
          <p:cNvSpPr txBox="1"/>
          <p:nvPr/>
        </p:nvSpPr>
        <p:spPr>
          <a:xfrm>
            <a:off x="5588954" y="1310046"/>
            <a:ext cx="485218" cy="184666"/>
          </a:xfrm>
          <a:prstGeom prst="rect">
            <a:avLst/>
          </a:prstGeom>
          <a:noFill/>
        </p:spPr>
        <p:txBody>
          <a:bodyPr wrap="square" rtlCol="0">
            <a:spAutoFit/>
          </a:bodyPr>
          <a:lstStyle/>
          <a:p>
            <a:pPr algn="ctr" defTabSz="685891"/>
            <a:r>
              <a:rPr lang="en-US" sz="600" dirty="0">
                <a:solidFill>
                  <a:srgbClr val="676767"/>
                </a:solidFill>
              </a:rPr>
              <a:t>Virtual</a:t>
            </a:r>
          </a:p>
        </p:txBody>
      </p:sp>
      <p:sp>
        <p:nvSpPr>
          <p:cNvPr id="258" name="Freeform 25"/>
          <p:cNvSpPr>
            <a:spLocks noEditPoints="1"/>
          </p:cNvSpPr>
          <p:nvPr/>
        </p:nvSpPr>
        <p:spPr bwMode="auto">
          <a:xfrm>
            <a:off x="5375616" y="2399670"/>
            <a:ext cx="1033269" cy="736054"/>
          </a:xfrm>
          <a:custGeom>
            <a:avLst/>
            <a:gdLst>
              <a:gd name="T0" fmla="*/ 79 w 471"/>
              <a:gd name="T1" fmla="*/ 102 h 312"/>
              <a:gd name="T2" fmla="*/ 115 w 471"/>
              <a:gd name="T3" fmla="*/ 69 h 312"/>
              <a:gd name="T4" fmla="*/ 169 w 471"/>
              <a:gd name="T5" fmla="*/ 58 h 312"/>
              <a:gd name="T6" fmla="*/ 381 w 471"/>
              <a:gd name="T7" fmla="*/ 99 h 312"/>
              <a:gd name="T8" fmla="*/ 178 w 471"/>
              <a:gd name="T9" fmla="*/ 40 h 312"/>
              <a:gd name="T10" fmla="*/ 186 w 471"/>
              <a:gd name="T11" fmla="*/ 37 h 312"/>
              <a:gd name="T12" fmla="*/ 326 w 471"/>
              <a:gd name="T13" fmla="*/ 17 h 312"/>
              <a:gd name="T14" fmla="*/ 295 w 471"/>
              <a:gd name="T15" fmla="*/ 8 h 312"/>
              <a:gd name="T16" fmla="*/ 288 w 471"/>
              <a:gd name="T17" fmla="*/ 2 h 312"/>
              <a:gd name="T18" fmla="*/ 377 w 471"/>
              <a:gd name="T19" fmla="*/ 107 h 312"/>
              <a:gd name="T20" fmla="*/ 393 w 471"/>
              <a:gd name="T21" fmla="*/ 118 h 312"/>
              <a:gd name="T22" fmla="*/ 421 w 471"/>
              <a:gd name="T23" fmla="*/ 155 h 312"/>
              <a:gd name="T24" fmla="*/ 381 w 471"/>
              <a:gd name="T25" fmla="*/ 308 h 312"/>
              <a:gd name="T26" fmla="*/ 309 w 471"/>
              <a:gd name="T27" fmla="*/ 308 h 312"/>
              <a:gd name="T28" fmla="*/ 280 w 471"/>
              <a:gd name="T29" fmla="*/ 312 h 312"/>
              <a:gd name="T30" fmla="*/ 220 w 471"/>
              <a:gd name="T31" fmla="*/ 308 h 312"/>
              <a:gd name="T32" fmla="*/ 168 w 471"/>
              <a:gd name="T33" fmla="*/ 312 h 312"/>
              <a:gd name="T34" fmla="*/ 140 w 471"/>
              <a:gd name="T35" fmla="*/ 308 h 312"/>
              <a:gd name="T36" fmla="*/ 100 w 471"/>
              <a:gd name="T37" fmla="*/ 308 h 312"/>
              <a:gd name="T38" fmla="*/ 51 w 471"/>
              <a:gd name="T39" fmla="*/ 296 h 312"/>
              <a:gd name="T40" fmla="*/ 42 w 471"/>
              <a:gd name="T41" fmla="*/ 295 h 312"/>
              <a:gd name="T42" fmla="*/ 464 w 471"/>
              <a:gd name="T43" fmla="*/ 265 h 312"/>
              <a:gd name="T44" fmla="*/ 463 w 471"/>
              <a:gd name="T45" fmla="*/ 256 h 312"/>
              <a:gd name="T46" fmla="*/ 467 w 471"/>
              <a:gd name="T47" fmla="*/ 237 h 312"/>
              <a:gd name="T48" fmla="*/ 470 w 471"/>
              <a:gd name="T49" fmla="*/ 217 h 312"/>
              <a:gd name="T50" fmla="*/ 7 w 471"/>
              <a:gd name="T51" fmla="*/ 175 h 312"/>
              <a:gd name="T52" fmla="*/ 13 w 471"/>
              <a:gd name="T53" fmla="*/ 169 h 312"/>
              <a:gd name="T54" fmla="*/ 46 w 471"/>
              <a:gd name="T55" fmla="*/ 131 h 312"/>
              <a:gd name="T56" fmla="*/ 261 w 471"/>
              <a:gd name="T57" fmla="*/ 161 h 312"/>
              <a:gd name="T58" fmla="*/ 149 w 471"/>
              <a:gd name="T59" fmla="*/ 172 h 312"/>
              <a:gd name="T60" fmla="*/ 79 w 471"/>
              <a:gd name="T61" fmla="*/ 234 h 312"/>
              <a:gd name="T62" fmla="*/ 393 w 471"/>
              <a:gd name="T63" fmla="*/ 169 h 312"/>
              <a:gd name="T64" fmla="*/ 164 w 471"/>
              <a:gd name="T65" fmla="*/ 175 h 312"/>
              <a:gd name="T66" fmla="*/ 184 w 471"/>
              <a:gd name="T67" fmla="*/ 176 h 312"/>
              <a:gd name="T68" fmla="*/ 224 w 471"/>
              <a:gd name="T69" fmla="*/ 154 h 312"/>
              <a:gd name="T70" fmla="*/ 278 w 471"/>
              <a:gd name="T71" fmla="*/ 189 h 312"/>
              <a:gd name="T72" fmla="*/ 307 w 471"/>
              <a:gd name="T73" fmla="*/ 189 h 312"/>
              <a:gd name="T74" fmla="*/ 385 w 471"/>
              <a:gd name="T75" fmla="*/ 286 h 312"/>
              <a:gd name="T76" fmla="*/ 349 w 471"/>
              <a:gd name="T77" fmla="*/ 289 h 312"/>
              <a:gd name="T78" fmla="*/ 325 w 471"/>
              <a:gd name="T79" fmla="*/ 293 h 312"/>
              <a:gd name="T80" fmla="*/ 277 w 471"/>
              <a:gd name="T81" fmla="*/ 289 h 312"/>
              <a:gd name="T82" fmla="*/ 237 w 471"/>
              <a:gd name="T83" fmla="*/ 293 h 312"/>
              <a:gd name="T84" fmla="*/ 213 w 471"/>
              <a:gd name="T85" fmla="*/ 289 h 312"/>
              <a:gd name="T86" fmla="*/ 157 w 471"/>
              <a:gd name="T87" fmla="*/ 289 h 312"/>
              <a:gd name="T88" fmla="*/ 133 w 471"/>
              <a:gd name="T89" fmla="*/ 293 h 312"/>
              <a:gd name="T90" fmla="*/ 101 w 471"/>
              <a:gd name="T91" fmla="*/ 293 h 312"/>
              <a:gd name="T92" fmla="*/ 93 w 471"/>
              <a:gd name="T93" fmla="*/ 260 h 312"/>
              <a:gd name="T94" fmla="*/ 89 w 471"/>
              <a:gd name="T95" fmla="*/ 252 h 312"/>
              <a:gd name="T96" fmla="*/ 89 w 471"/>
              <a:gd name="T97" fmla="*/ 236 h 312"/>
              <a:gd name="T98" fmla="*/ 358 w 471"/>
              <a:gd name="T99" fmla="*/ 231 h 312"/>
              <a:gd name="T100" fmla="*/ 334 w 471"/>
              <a:gd name="T101" fmla="*/ 227 h 312"/>
              <a:gd name="T102" fmla="*/ 278 w 471"/>
              <a:gd name="T103" fmla="*/ 227 h 312"/>
              <a:gd name="T104" fmla="*/ 254 w 471"/>
              <a:gd name="T105" fmla="*/ 231 h 312"/>
              <a:gd name="T106" fmla="*/ 206 w 471"/>
              <a:gd name="T107" fmla="*/ 227 h 312"/>
              <a:gd name="T108" fmla="*/ 166 w 471"/>
              <a:gd name="T109" fmla="*/ 231 h 312"/>
              <a:gd name="T110" fmla="*/ 142 w 471"/>
              <a:gd name="T111" fmla="*/ 227 h 312"/>
              <a:gd name="T112" fmla="*/ 150 w 471"/>
              <a:gd name="T113" fmla="*/ 248 h 312"/>
              <a:gd name="T114" fmla="*/ 234 w 471"/>
              <a:gd name="T115" fmla="*/ 272 h 312"/>
              <a:gd name="T116" fmla="*/ 291 w 471"/>
              <a:gd name="T117" fmla="*/ 248 h 312"/>
              <a:gd name="T118" fmla="*/ 126 w 471"/>
              <a:gd name="T119" fmla="*/ 279 h 312"/>
              <a:gd name="T120" fmla="*/ 141 w 471"/>
              <a:gd name="T121" fmla="*/ 245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71" h="312">
                <a:moveTo>
                  <a:pt x="72" y="119"/>
                </a:moveTo>
                <a:cubicBezTo>
                  <a:pt x="70" y="116"/>
                  <a:pt x="70" y="116"/>
                  <a:pt x="70" y="116"/>
                </a:cubicBezTo>
                <a:cubicBezTo>
                  <a:pt x="72" y="115"/>
                  <a:pt x="74" y="115"/>
                  <a:pt x="75" y="114"/>
                </a:cubicBezTo>
                <a:cubicBezTo>
                  <a:pt x="76" y="113"/>
                  <a:pt x="76" y="111"/>
                  <a:pt x="77" y="110"/>
                </a:cubicBezTo>
                <a:cubicBezTo>
                  <a:pt x="80" y="111"/>
                  <a:pt x="80" y="111"/>
                  <a:pt x="80" y="111"/>
                </a:cubicBezTo>
                <a:cubicBezTo>
                  <a:pt x="80" y="113"/>
                  <a:pt x="79" y="115"/>
                  <a:pt x="79" y="117"/>
                </a:cubicBezTo>
                <a:cubicBezTo>
                  <a:pt x="78" y="118"/>
                  <a:pt x="78" y="118"/>
                  <a:pt x="78" y="118"/>
                </a:cubicBezTo>
                <a:cubicBezTo>
                  <a:pt x="77" y="118"/>
                  <a:pt x="77" y="118"/>
                  <a:pt x="77" y="118"/>
                </a:cubicBezTo>
                <a:cubicBezTo>
                  <a:pt x="75" y="118"/>
                  <a:pt x="73" y="119"/>
                  <a:pt x="72" y="119"/>
                </a:cubicBezTo>
                <a:close/>
                <a:moveTo>
                  <a:pt x="88" y="94"/>
                </a:moveTo>
                <a:cubicBezTo>
                  <a:pt x="85" y="92"/>
                  <a:pt x="85" y="92"/>
                  <a:pt x="85" y="92"/>
                </a:cubicBezTo>
                <a:cubicBezTo>
                  <a:pt x="83" y="95"/>
                  <a:pt x="81" y="99"/>
                  <a:pt x="79" y="102"/>
                </a:cubicBezTo>
                <a:cubicBezTo>
                  <a:pt x="83" y="104"/>
                  <a:pt x="83" y="104"/>
                  <a:pt x="83" y="104"/>
                </a:cubicBezTo>
                <a:cubicBezTo>
                  <a:pt x="85" y="101"/>
                  <a:pt x="86" y="97"/>
                  <a:pt x="88" y="94"/>
                </a:cubicBezTo>
                <a:close/>
                <a:moveTo>
                  <a:pt x="100" y="80"/>
                </a:moveTo>
                <a:cubicBezTo>
                  <a:pt x="97" y="77"/>
                  <a:pt x="97" y="77"/>
                  <a:pt x="97" y="77"/>
                </a:cubicBezTo>
                <a:cubicBezTo>
                  <a:pt x="95" y="80"/>
                  <a:pt x="92" y="83"/>
                  <a:pt x="89" y="86"/>
                </a:cubicBezTo>
                <a:cubicBezTo>
                  <a:pt x="93" y="88"/>
                  <a:pt x="93" y="88"/>
                  <a:pt x="93" y="88"/>
                </a:cubicBezTo>
                <a:cubicBezTo>
                  <a:pt x="95" y="85"/>
                  <a:pt x="97" y="82"/>
                  <a:pt x="100" y="80"/>
                </a:cubicBezTo>
                <a:close/>
                <a:moveTo>
                  <a:pt x="115" y="69"/>
                </a:moveTo>
                <a:cubicBezTo>
                  <a:pt x="113" y="66"/>
                  <a:pt x="113" y="66"/>
                  <a:pt x="113" y="66"/>
                </a:cubicBezTo>
                <a:cubicBezTo>
                  <a:pt x="110" y="68"/>
                  <a:pt x="106" y="70"/>
                  <a:pt x="103" y="72"/>
                </a:cubicBezTo>
                <a:cubicBezTo>
                  <a:pt x="106" y="75"/>
                  <a:pt x="106" y="75"/>
                  <a:pt x="106" y="75"/>
                </a:cubicBezTo>
                <a:cubicBezTo>
                  <a:pt x="109" y="73"/>
                  <a:pt x="112" y="71"/>
                  <a:pt x="115" y="69"/>
                </a:cubicBezTo>
                <a:close/>
                <a:moveTo>
                  <a:pt x="132" y="63"/>
                </a:moveTo>
                <a:cubicBezTo>
                  <a:pt x="132" y="59"/>
                  <a:pt x="132" y="59"/>
                  <a:pt x="132" y="59"/>
                </a:cubicBezTo>
                <a:cubicBezTo>
                  <a:pt x="128" y="60"/>
                  <a:pt x="124" y="61"/>
                  <a:pt x="120" y="63"/>
                </a:cubicBezTo>
                <a:cubicBezTo>
                  <a:pt x="122" y="66"/>
                  <a:pt x="122" y="66"/>
                  <a:pt x="122" y="66"/>
                </a:cubicBezTo>
                <a:cubicBezTo>
                  <a:pt x="125" y="65"/>
                  <a:pt x="129" y="64"/>
                  <a:pt x="132" y="63"/>
                </a:cubicBezTo>
                <a:close/>
                <a:moveTo>
                  <a:pt x="151" y="62"/>
                </a:moveTo>
                <a:cubicBezTo>
                  <a:pt x="151" y="58"/>
                  <a:pt x="151" y="58"/>
                  <a:pt x="151" y="58"/>
                </a:cubicBezTo>
                <a:cubicBezTo>
                  <a:pt x="147" y="58"/>
                  <a:pt x="143" y="58"/>
                  <a:pt x="139" y="58"/>
                </a:cubicBezTo>
                <a:cubicBezTo>
                  <a:pt x="140" y="62"/>
                  <a:pt x="140" y="62"/>
                  <a:pt x="140" y="62"/>
                </a:cubicBezTo>
                <a:cubicBezTo>
                  <a:pt x="143" y="62"/>
                  <a:pt x="147" y="62"/>
                  <a:pt x="151" y="62"/>
                </a:cubicBezTo>
                <a:close/>
                <a:moveTo>
                  <a:pt x="166" y="63"/>
                </a:moveTo>
                <a:cubicBezTo>
                  <a:pt x="167" y="62"/>
                  <a:pt x="168" y="60"/>
                  <a:pt x="169" y="58"/>
                </a:cubicBezTo>
                <a:cubicBezTo>
                  <a:pt x="166" y="56"/>
                  <a:pt x="166" y="56"/>
                  <a:pt x="166" y="56"/>
                </a:cubicBezTo>
                <a:cubicBezTo>
                  <a:pt x="165" y="58"/>
                  <a:pt x="164" y="59"/>
                  <a:pt x="163" y="60"/>
                </a:cubicBezTo>
                <a:cubicBezTo>
                  <a:pt x="162" y="60"/>
                  <a:pt x="160" y="59"/>
                  <a:pt x="159" y="59"/>
                </a:cubicBezTo>
                <a:cubicBezTo>
                  <a:pt x="158" y="63"/>
                  <a:pt x="158" y="63"/>
                  <a:pt x="158" y="63"/>
                </a:cubicBezTo>
                <a:cubicBezTo>
                  <a:pt x="160" y="63"/>
                  <a:pt x="162" y="64"/>
                  <a:pt x="164" y="64"/>
                </a:cubicBezTo>
                <a:cubicBezTo>
                  <a:pt x="165" y="65"/>
                  <a:pt x="165" y="65"/>
                  <a:pt x="165" y="65"/>
                </a:cubicBezTo>
                <a:lnTo>
                  <a:pt x="166" y="63"/>
                </a:lnTo>
                <a:close/>
                <a:moveTo>
                  <a:pt x="381" y="99"/>
                </a:moveTo>
                <a:cubicBezTo>
                  <a:pt x="380" y="95"/>
                  <a:pt x="380" y="91"/>
                  <a:pt x="379" y="87"/>
                </a:cubicBezTo>
                <a:cubicBezTo>
                  <a:pt x="375" y="88"/>
                  <a:pt x="375" y="88"/>
                  <a:pt x="375" y="88"/>
                </a:cubicBezTo>
                <a:cubicBezTo>
                  <a:pt x="376" y="92"/>
                  <a:pt x="376" y="95"/>
                  <a:pt x="377" y="99"/>
                </a:cubicBezTo>
                <a:lnTo>
                  <a:pt x="381" y="99"/>
                </a:lnTo>
                <a:close/>
                <a:moveTo>
                  <a:pt x="377" y="79"/>
                </a:moveTo>
                <a:cubicBezTo>
                  <a:pt x="375" y="75"/>
                  <a:pt x="374" y="71"/>
                  <a:pt x="372" y="68"/>
                </a:cubicBezTo>
                <a:cubicBezTo>
                  <a:pt x="368" y="69"/>
                  <a:pt x="368" y="69"/>
                  <a:pt x="368" y="69"/>
                </a:cubicBezTo>
                <a:cubicBezTo>
                  <a:pt x="370" y="73"/>
                  <a:pt x="371" y="76"/>
                  <a:pt x="373" y="80"/>
                </a:cubicBezTo>
                <a:lnTo>
                  <a:pt x="377" y="79"/>
                </a:lnTo>
                <a:close/>
                <a:moveTo>
                  <a:pt x="369" y="60"/>
                </a:moveTo>
                <a:cubicBezTo>
                  <a:pt x="367" y="57"/>
                  <a:pt x="364" y="53"/>
                  <a:pt x="362" y="50"/>
                </a:cubicBezTo>
                <a:cubicBezTo>
                  <a:pt x="359" y="52"/>
                  <a:pt x="359" y="52"/>
                  <a:pt x="359" y="52"/>
                </a:cubicBezTo>
                <a:cubicBezTo>
                  <a:pt x="361" y="55"/>
                  <a:pt x="363" y="59"/>
                  <a:pt x="365" y="62"/>
                </a:cubicBezTo>
                <a:lnTo>
                  <a:pt x="369" y="60"/>
                </a:lnTo>
                <a:close/>
                <a:moveTo>
                  <a:pt x="181" y="42"/>
                </a:moveTo>
                <a:cubicBezTo>
                  <a:pt x="178" y="40"/>
                  <a:pt x="178" y="40"/>
                  <a:pt x="178" y="40"/>
                </a:cubicBezTo>
                <a:cubicBezTo>
                  <a:pt x="175" y="43"/>
                  <a:pt x="172" y="46"/>
                  <a:pt x="170" y="49"/>
                </a:cubicBezTo>
                <a:cubicBezTo>
                  <a:pt x="173" y="52"/>
                  <a:pt x="173" y="52"/>
                  <a:pt x="173" y="52"/>
                </a:cubicBezTo>
                <a:cubicBezTo>
                  <a:pt x="176" y="49"/>
                  <a:pt x="178" y="45"/>
                  <a:pt x="181" y="42"/>
                </a:cubicBezTo>
                <a:close/>
                <a:moveTo>
                  <a:pt x="357" y="43"/>
                </a:moveTo>
                <a:cubicBezTo>
                  <a:pt x="355" y="40"/>
                  <a:pt x="352" y="37"/>
                  <a:pt x="349" y="34"/>
                </a:cubicBezTo>
                <a:cubicBezTo>
                  <a:pt x="346" y="37"/>
                  <a:pt x="346" y="37"/>
                  <a:pt x="346" y="37"/>
                </a:cubicBezTo>
                <a:cubicBezTo>
                  <a:pt x="349" y="40"/>
                  <a:pt x="352" y="43"/>
                  <a:pt x="354" y="46"/>
                </a:cubicBezTo>
                <a:lnTo>
                  <a:pt x="357" y="43"/>
                </a:lnTo>
                <a:close/>
                <a:moveTo>
                  <a:pt x="195" y="29"/>
                </a:moveTo>
                <a:cubicBezTo>
                  <a:pt x="192" y="26"/>
                  <a:pt x="192" y="26"/>
                  <a:pt x="192" y="26"/>
                </a:cubicBezTo>
                <a:cubicBezTo>
                  <a:pt x="189" y="28"/>
                  <a:pt x="186" y="31"/>
                  <a:pt x="183" y="34"/>
                </a:cubicBezTo>
                <a:cubicBezTo>
                  <a:pt x="186" y="37"/>
                  <a:pt x="186" y="37"/>
                  <a:pt x="186" y="37"/>
                </a:cubicBezTo>
                <a:cubicBezTo>
                  <a:pt x="189" y="34"/>
                  <a:pt x="192" y="31"/>
                  <a:pt x="195" y="29"/>
                </a:cubicBezTo>
                <a:close/>
                <a:moveTo>
                  <a:pt x="343" y="29"/>
                </a:moveTo>
                <a:cubicBezTo>
                  <a:pt x="340" y="26"/>
                  <a:pt x="337" y="23"/>
                  <a:pt x="333" y="21"/>
                </a:cubicBezTo>
                <a:cubicBezTo>
                  <a:pt x="331" y="24"/>
                  <a:pt x="331" y="24"/>
                  <a:pt x="331" y="24"/>
                </a:cubicBezTo>
                <a:cubicBezTo>
                  <a:pt x="334" y="27"/>
                  <a:pt x="337" y="29"/>
                  <a:pt x="340" y="32"/>
                </a:cubicBezTo>
                <a:lnTo>
                  <a:pt x="343" y="29"/>
                </a:lnTo>
                <a:close/>
                <a:moveTo>
                  <a:pt x="211" y="18"/>
                </a:moveTo>
                <a:cubicBezTo>
                  <a:pt x="209" y="14"/>
                  <a:pt x="209" y="14"/>
                  <a:pt x="209" y="14"/>
                </a:cubicBezTo>
                <a:cubicBezTo>
                  <a:pt x="206" y="16"/>
                  <a:pt x="202" y="19"/>
                  <a:pt x="199" y="21"/>
                </a:cubicBezTo>
                <a:cubicBezTo>
                  <a:pt x="201" y="24"/>
                  <a:pt x="201" y="24"/>
                  <a:pt x="201" y="24"/>
                </a:cubicBezTo>
                <a:cubicBezTo>
                  <a:pt x="204" y="22"/>
                  <a:pt x="208" y="20"/>
                  <a:pt x="211" y="18"/>
                </a:cubicBezTo>
                <a:close/>
                <a:moveTo>
                  <a:pt x="326" y="17"/>
                </a:moveTo>
                <a:cubicBezTo>
                  <a:pt x="323" y="15"/>
                  <a:pt x="319" y="13"/>
                  <a:pt x="316" y="11"/>
                </a:cubicBezTo>
                <a:cubicBezTo>
                  <a:pt x="314" y="15"/>
                  <a:pt x="314" y="15"/>
                  <a:pt x="314" y="15"/>
                </a:cubicBezTo>
                <a:cubicBezTo>
                  <a:pt x="318" y="16"/>
                  <a:pt x="321" y="18"/>
                  <a:pt x="324" y="20"/>
                </a:cubicBezTo>
                <a:lnTo>
                  <a:pt x="326" y="17"/>
                </a:lnTo>
                <a:close/>
                <a:moveTo>
                  <a:pt x="229" y="10"/>
                </a:moveTo>
                <a:cubicBezTo>
                  <a:pt x="228" y="6"/>
                  <a:pt x="228" y="6"/>
                  <a:pt x="228" y="6"/>
                </a:cubicBezTo>
                <a:cubicBezTo>
                  <a:pt x="224" y="8"/>
                  <a:pt x="220" y="9"/>
                  <a:pt x="217" y="11"/>
                </a:cubicBezTo>
                <a:cubicBezTo>
                  <a:pt x="218" y="14"/>
                  <a:pt x="218" y="14"/>
                  <a:pt x="218" y="14"/>
                </a:cubicBezTo>
                <a:cubicBezTo>
                  <a:pt x="222" y="13"/>
                  <a:pt x="226" y="11"/>
                  <a:pt x="229" y="10"/>
                </a:cubicBezTo>
                <a:close/>
                <a:moveTo>
                  <a:pt x="308" y="8"/>
                </a:moveTo>
                <a:cubicBezTo>
                  <a:pt x="304" y="6"/>
                  <a:pt x="300" y="5"/>
                  <a:pt x="296" y="4"/>
                </a:cubicBezTo>
                <a:cubicBezTo>
                  <a:pt x="295" y="8"/>
                  <a:pt x="295" y="8"/>
                  <a:pt x="295" y="8"/>
                </a:cubicBezTo>
                <a:cubicBezTo>
                  <a:pt x="299" y="9"/>
                  <a:pt x="303" y="10"/>
                  <a:pt x="307" y="12"/>
                </a:cubicBezTo>
                <a:lnTo>
                  <a:pt x="308" y="8"/>
                </a:lnTo>
                <a:close/>
                <a:moveTo>
                  <a:pt x="249" y="5"/>
                </a:moveTo>
                <a:cubicBezTo>
                  <a:pt x="248" y="1"/>
                  <a:pt x="248" y="1"/>
                  <a:pt x="248" y="1"/>
                </a:cubicBezTo>
                <a:cubicBezTo>
                  <a:pt x="244" y="2"/>
                  <a:pt x="240" y="3"/>
                  <a:pt x="236" y="4"/>
                </a:cubicBezTo>
                <a:cubicBezTo>
                  <a:pt x="237" y="8"/>
                  <a:pt x="237" y="8"/>
                  <a:pt x="237" y="8"/>
                </a:cubicBezTo>
                <a:cubicBezTo>
                  <a:pt x="241" y="7"/>
                  <a:pt x="245" y="6"/>
                  <a:pt x="249" y="5"/>
                </a:cubicBezTo>
                <a:close/>
                <a:moveTo>
                  <a:pt x="288" y="2"/>
                </a:moveTo>
                <a:cubicBezTo>
                  <a:pt x="285" y="1"/>
                  <a:pt x="280" y="1"/>
                  <a:pt x="276" y="1"/>
                </a:cubicBezTo>
                <a:cubicBezTo>
                  <a:pt x="276" y="5"/>
                  <a:pt x="276" y="5"/>
                  <a:pt x="276" y="5"/>
                </a:cubicBezTo>
                <a:cubicBezTo>
                  <a:pt x="280" y="5"/>
                  <a:pt x="284" y="5"/>
                  <a:pt x="288" y="6"/>
                </a:cubicBezTo>
                <a:lnTo>
                  <a:pt x="288" y="2"/>
                </a:lnTo>
                <a:close/>
                <a:moveTo>
                  <a:pt x="266" y="4"/>
                </a:moveTo>
                <a:cubicBezTo>
                  <a:pt x="268" y="4"/>
                  <a:pt x="268" y="4"/>
                  <a:pt x="268" y="4"/>
                </a:cubicBezTo>
                <a:cubicBezTo>
                  <a:pt x="268" y="0"/>
                  <a:pt x="268" y="0"/>
                  <a:pt x="268" y="0"/>
                </a:cubicBezTo>
                <a:cubicBezTo>
                  <a:pt x="266" y="0"/>
                  <a:pt x="266" y="0"/>
                  <a:pt x="266" y="0"/>
                </a:cubicBezTo>
                <a:cubicBezTo>
                  <a:pt x="263" y="0"/>
                  <a:pt x="259" y="0"/>
                  <a:pt x="256" y="1"/>
                </a:cubicBezTo>
                <a:cubicBezTo>
                  <a:pt x="256" y="5"/>
                  <a:pt x="256" y="5"/>
                  <a:pt x="256" y="5"/>
                </a:cubicBezTo>
                <a:cubicBezTo>
                  <a:pt x="260" y="4"/>
                  <a:pt x="263" y="4"/>
                  <a:pt x="266" y="4"/>
                </a:cubicBezTo>
                <a:close/>
                <a:moveTo>
                  <a:pt x="386" y="114"/>
                </a:moveTo>
                <a:cubicBezTo>
                  <a:pt x="384" y="113"/>
                  <a:pt x="383" y="113"/>
                  <a:pt x="382" y="112"/>
                </a:cubicBezTo>
                <a:cubicBezTo>
                  <a:pt x="382" y="111"/>
                  <a:pt x="382" y="111"/>
                  <a:pt x="382" y="111"/>
                </a:cubicBezTo>
                <a:cubicBezTo>
                  <a:pt x="382" y="110"/>
                  <a:pt x="381" y="109"/>
                  <a:pt x="381" y="107"/>
                </a:cubicBezTo>
                <a:cubicBezTo>
                  <a:pt x="377" y="107"/>
                  <a:pt x="377" y="107"/>
                  <a:pt x="377" y="107"/>
                </a:cubicBezTo>
                <a:cubicBezTo>
                  <a:pt x="377" y="109"/>
                  <a:pt x="378" y="110"/>
                  <a:pt x="378" y="111"/>
                </a:cubicBezTo>
                <a:cubicBezTo>
                  <a:pt x="377" y="115"/>
                  <a:pt x="377" y="115"/>
                  <a:pt x="377" y="115"/>
                </a:cubicBezTo>
                <a:cubicBezTo>
                  <a:pt x="379" y="115"/>
                  <a:pt x="379" y="115"/>
                  <a:pt x="379" y="115"/>
                </a:cubicBezTo>
                <a:cubicBezTo>
                  <a:pt x="381" y="116"/>
                  <a:pt x="382" y="117"/>
                  <a:pt x="384" y="118"/>
                </a:cubicBezTo>
                <a:lnTo>
                  <a:pt x="386" y="114"/>
                </a:lnTo>
                <a:close/>
                <a:moveTo>
                  <a:pt x="412" y="141"/>
                </a:moveTo>
                <a:cubicBezTo>
                  <a:pt x="411" y="138"/>
                  <a:pt x="409" y="134"/>
                  <a:pt x="406" y="131"/>
                </a:cubicBezTo>
                <a:cubicBezTo>
                  <a:pt x="403" y="134"/>
                  <a:pt x="403" y="134"/>
                  <a:pt x="403" y="134"/>
                </a:cubicBezTo>
                <a:cubicBezTo>
                  <a:pt x="405" y="137"/>
                  <a:pt x="407" y="140"/>
                  <a:pt x="409" y="143"/>
                </a:cubicBezTo>
                <a:lnTo>
                  <a:pt x="412" y="141"/>
                </a:lnTo>
                <a:close/>
                <a:moveTo>
                  <a:pt x="401" y="125"/>
                </a:moveTo>
                <a:cubicBezTo>
                  <a:pt x="399" y="123"/>
                  <a:pt x="396" y="120"/>
                  <a:pt x="393" y="118"/>
                </a:cubicBezTo>
                <a:cubicBezTo>
                  <a:pt x="390" y="121"/>
                  <a:pt x="390" y="121"/>
                  <a:pt x="390" y="121"/>
                </a:cubicBezTo>
                <a:cubicBezTo>
                  <a:pt x="393" y="123"/>
                  <a:pt x="396" y="126"/>
                  <a:pt x="398" y="128"/>
                </a:cubicBezTo>
                <a:lnTo>
                  <a:pt x="401" y="125"/>
                </a:lnTo>
                <a:close/>
                <a:moveTo>
                  <a:pt x="421" y="155"/>
                </a:moveTo>
                <a:cubicBezTo>
                  <a:pt x="420" y="154"/>
                  <a:pt x="418" y="154"/>
                  <a:pt x="417" y="153"/>
                </a:cubicBezTo>
                <a:cubicBezTo>
                  <a:pt x="416" y="152"/>
                  <a:pt x="416" y="150"/>
                  <a:pt x="415" y="148"/>
                </a:cubicBezTo>
                <a:cubicBezTo>
                  <a:pt x="412" y="150"/>
                  <a:pt x="412" y="150"/>
                  <a:pt x="412" y="150"/>
                </a:cubicBezTo>
                <a:cubicBezTo>
                  <a:pt x="412" y="151"/>
                  <a:pt x="413" y="153"/>
                  <a:pt x="413" y="155"/>
                </a:cubicBezTo>
                <a:cubicBezTo>
                  <a:pt x="413" y="156"/>
                  <a:pt x="413" y="156"/>
                  <a:pt x="413" y="156"/>
                </a:cubicBezTo>
                <a:cubicBezTo>
                  <a:pt x="414" y="157"/>
                  <a:pt x="414" y="157"/>
                  <a:pt x="414" y="157"/>
                </a:cubicBezTo>
                <a:cubicBezTo>
                  <a:pt x="416" y="157"/>
                  <a:pt x="418" y="158"/>
                  <a:pt x="420" y="159"/>
                </a:cubicBezTo>
                <a:lnTo>
                  <a:pt x="421" y="155"/>
                </a:lnTo>
                <a:close/>
                <a:moveTo>
                  <a:pt x="401" y="312"/>
                </a:moveTo>
                <a:cubicBezTo>
                  <a:pt x="401" y="308"/>
                  <a:pt x="401" y="308"/>
                  <a:pt x="401" y="308"/>
                </a:cubicBezTo>
                <a:cubicBezTo>
                  <a:pt x="398" y="308"/>
                  <a:pt x="396" y="308"/>
                  <a:pt x="394" y="308"/>
                </a:cubicBezTo>
                <a:cubicBezTo>
                  <a:pt x="389" y="308"/>
                  <a:pt x="389" y="308"/>
                  <a:pt x="389" y="308"/>
                </a:cubicBezTo>
                <a:cubicBezTo>
                  <a:pt x="389" y="312"/>
                  <a:pt x="389" y="312"/>
                  <a:pt x="389" y="312"/>
                </a:cubicBezTo>
                <a:cubicBezTo>
                  <a:pt x="394" y="312"/>
                  <a:pt x="394" y="312"/>
                  <a:pt x="394" y="312"/>
                </a:cubicBezTo>
                <a:cubicBezTo>
                  <a:pt x="396" y="312"/>
                  <a:pt x="399" y="312"/>
                  <a:pt x="401" y="312"/>
                </a:cubicBezTo>
                <a:close/>
                <a:moveTo>
                  <a:pt x="381" y="308"/>
                </a:moveTo>
                <a:cubicBezTo>
                  <a:pt x="369" y="308"/>
                  <a:pt x="369" y="308"/>
                  <a:pt x="369" y="308"/>
                </a:cubicBezTo>
                <a:cubicBezTo>
                  <a:pt x="369" y="312"/>
                  <a:pt x="369" y="312"/>
                  <a:pt x="369" y="312"/>
                </a:cubicBezTo>
                <a:cubicBezTo>
                  <a:pt x="381" y="312"/>
                  <a:pt x="381" y="312"/>
                  <a:pt x="381" y="312"/>
                </a:cubicBezTo>
                <a:lnTo>
                  <a:pt x="381" y="308"/>
                </a:lnTo>
                <a:close/>
                <a:moveTo>
                  <a:pt x="361" y="308"/>
                </a:moveTo>
                <a:cubicBezTo>
                  <a:pt x="349" y="308"/>
                  <a:pt x="349" y="308"/>
                  <a:pt x="349" y="308"/>
                </a:cubicBezTo>
                <a:cubicBezTo>
                  <a:pt x="349" y="312"/>
                  <a:pt x="349" y="312"/>
                  <a:pt x="349" y="312"/>
                </a:cubicBezTo>
                <a:cubicBezTo>
                  <a:pt x="361" y="312"/>
                  <a:pt x="361" y="312"/>
                  <a:pt x="361" y="312"/>
                </a:cubicBezTo>
                <a:lnTo>
                  <a:pt x="361" y="308"/>
                </a:lnTo>
                <a:close/>
                <a:moveTo>
                  <a:pt x="341" y="308"/>
                </a:moveTo>
                <a:cubicBezTo>
                  <a:pt x="329" y="308"/>
                  <a:pt x="329" y="308"/>
                  <a:pt x="329" y="308"/>
                </a:cubicBezTo>
                <a:cubicBezTo>
                  <a:pt x="329" y="312"/>
                  <a:pt x="329" y="312"/>
                  <a:pt x="329" y="312"/>
                </a:cubicBezTo>
                <a:cubicBezTo>
                  <a:pt x="341" y="312"/>
                  <a:pt x="341" y="312"/>
                  <a:pt x="341" y="312"/>
                </a:cubicBezTo>
                <a:lnTo>
                  <a:pt x="341" y="308"/>
                </a:lnTo>
                <a:close/>
                <a:moveTo>
                  <a:pt x="321" y="308"/>
                </a:moveTo>
                <a:cubicBezTo>
                  <a:pt x="309" y="308"/>
                  <a:pt x="309" y="308"/>
                  <a:pt x="309" y="308"/>
                </a:cubicBezTo>
                <a:cubicBezTo>
                  <a:pt x="309" y="312"/>
                  <a:pt x="309" y="312"/>
                  <a:pt x="309" y="312"/>
                </a:cubicBezTo>
                <a:cubicBezTo>
                  <a:pt x="321" y="312"/>
                  <a:pt x="321" y="312"/>
                  <a:pt x="321" y="312"/>
                </a:cubicBezTo>
                <a:lnTo>
                  <a:pt x="321" y="308"/>
                </a:lnTo>
                <a:close/>
                <a:moveTo>
                  <a:pt x="301" y="308"/>
                </a:moveTo>
                <a:cubicBezTo>
                  <a:pt x="288" y="308"/>
                  <a:pt x="288" y="308"/>
                  <a:pt x="288" y="308"/>
                </a:cubicBezTo>
                <a:cubicBezTo>
                  <a:pt x="288" y="312"/>
                  <a:pt x="288" y="312"/>
                  <a:pt x="288" y="312"/>
                </a:cubicBezTo>
                <a:cubicBezTo>
                  <a:pt x="301" y="312"/>
                  <a:pt x="301" y="312"/>
                  <a:pt x="301" y="312"/>
                </a:cubicBezTo>
                <a:lnTo>
                  <a:pt x="301" y="308"/>
                </a:lnTo>
                <a:close/>
                <a:moveTo>
                  <a:pt x="280" y="308"/>
                </a:moveTo>
                <a:cubicBezTo>
                  <a:pt x="268" y="308"/>
                  <a:pt x="268" y="308"/>
                  <a:pt x="268" y="308"/>
                </a:cubicBezTo>
                <a:cubicBezTo>
                  <a:pt x="268" y="312"/>
                  <a:pt x="268" y="312"/>
                  <a:pt x="268" y="312"/>
                </a:cubicBezTo>
                <a:cubicBezTo>
                  <a:pt x="280" y="312"/>
                  <a:pt x="280" y="312"/>
                  <a:pt x="280" y="312"/>
                </a:cubicBezTo>
                <a:lnTo>
                  <a:pt x="280" y="308"/>
                </a:lnTo>
                <a:close/>
                <a:moveTo>
                  <a:pt x="260" y="308"/>
                </a:moveTo>
                <a:cubicBezTo>
                  <a:pt x="248" y="308"/>
                  <a:pt x="248" y="308"/>
                  <a:pt x="248" y="308"/>
                </a:cubicBezTo>
                <a:cubicBezTo>
                  <a:pt x="248" y="312"/>
                  <a:pt x="248" y="312"/>
                  <a:pt x="248" y="312"/>
                </a:cubicBezTo>
                <a:cubicBezTo>
                  <a:pt x="260" y="312"/>
                  <a:pt x="260" y="312"/>
                  <a:pt x="260" y="312"/>
                </a:cubicBezTo>
                <a:lnTo>
                  <a:pt x="260" y="308"/>
                </a:lnTo>
                <a:close/>
                <a:moveTo>
                  <a:pt x="240" y="308"/>
                </a:moveTo>
                <a:cubicBezTo>
                  <a:pt x="228" y="308"/>
                  <a:pt x="228" y="308"/>
                  <a:pt x="228" y="308"/>
                </a:cubicBezTo>
                <a:cubicBezTo>
                  <a:pt x="228" y="312"/>
                  <a:pt x="228" y="312"/>
                  <a:pt x="228" y="312"/>
                </a:cubicBezTo>
                <a:cubicBezTo>
                  <a:pt x="240" y="312"/>
                  <a:pt x="240" y="312"/>
                  <a:pt x="240" y="312"/>
                </a:cubicBezTo>
                <a:lnTo>
                  <a:pt x="240" y="308"/>
                </a:lnTo>
                <a:close/>
                <a:moveTo>
                  <a:pt x="220" y="308"/>
                </a:moveTo>
                <a:cubicBezTo>
                  <a:pt x="208" y="308"/>
                  <a:pt x="208" y="308"/>
                  <a:pt x="208" y="308"/>
                </a:cubicBezTo>
                <a:cubicBezTo>
                  <a:pt x="208" y="312"/>
                  <a:pt x="208" y="312"/>
                  <a:pt x="208" y="312"/>
                </a:cubicBezTo>
                <a:cubicBezTo>
                  <a:pt x="220" y="312"/>
                  <a:pt x="220" y="312"/>
                  <a:pt x="220" y="312"/>
                </a:cubicBezTo>
                <a:lnTo>
                  <a:pt x="220" y="308"/>
                </a:lnTo>
                <a:close/>
                <a:moveTo>
                  <a:pt x="200" y="308"/>
                </a:moveTo>
                <a:cubicBezTo>
                  <a:pt x="188" y="308"/>
                  <a:pt x="188" y="308"/>
                  <a:pt x="188" y="308"/>
                </a:cubicBezTo>
                <a:cubicBezTo>
                  <a:pt x="188" y="312"/>
                  <a:pt x="188" y="312"/>
                  <a:pt x="188" y="312"/>
                </a:cubicBezTo>
                <a:cubicBezTo>
                  <a:pt x="200" y="312"/>
                  <a:pt x="200" y="312"/>
                  <a:pt x="200" y="312"/>
                </a:cubicBezTo>
                <a:lnTo>
                  <a:pt x="200" y="308"/>
                </a:lnTo>
                <a:close/>
                <a:moveTo>
                  <a:pt x="180" y="308"/>
                </a:moveTo>
                <a:cubicBezTo>
                  <a:pt x="168" y="308"/>
                  <a:pt x="168" y="308"/>
                  <a:pt x="168" y="308"/>
                </a:cubicBezTo>
                <a:cubicBezTo>
                  <a:pt x="168" y="312"/>
                  <a:pt x="168" y="312"/>
                  <a:pt x="168" y="312"/>
                </a:cubicBezTo>
                <a:cubicBezTo>
                  <a:pt x="180" y="312"/>
                  <a:pt x="180" y="312"/>
                  <a:pt x="180" y="312"/>
                </a:cubicBezTo>
                <a:lnTo>
                  <a:pt x="180" y="308"/>
                </a:lnTo>
                <a:close/>
                <a:moveTo>
                  <a:pt x="160" y="308"/>
                </a:moveTo>
                <a:cubicBezTo>
                  <a:pt x="148" y="308"/>
                  <a:pt x="148" y="308"/>
                  <a:pt x="148" y="308"/>
                </a:cubicBezTo>
                <a:cubicBezTo>
                  <a:pt x="148" y="312"/>
                  <a:pt x="148" y="312"/>
                  <a:pt x="148" y="312"/>
                </a:cubicBezTo>
                <a:cubicBezTo>
                  <a:pt x="160" y="312"/>
                  <a:pt x="160" y="312"/>
                  <a:pt x="160" y="312"/>
                </a:cubicBezTo>
                <a:lnTo>
                  <a:pt x="160" y="308"/>
                </a:lnTo>
                <a:close/>
                <a:moveTo>
                  <a:pt x="140" y="308"/>
                </a:moveTo>
                <a:cubicBezTo>
                  <a:pt x="128" y="308"/>
                  <a:pt x="128" y="308"/>
                  <a:pt x="128" y="308"/>
                </a:cubicBezTo>
                <a:cubicBezTo>
                  <a:pt x="128" y="312"/>
                  <a:pt x="128" y="312"/>
                  <a:pt x="128" y="312"/>
                </a:cubicBezTo>
                <a:cubicBezTo>
                  <a:pt x="140" y="312"/>
                  <a:pt x="140" y="312"/>
                  <a:pt x="140" y="312"/>
                </a:cubicBezTo>
                <a:lnTo>
                  <a:pt x="140" y="308"/>
                </a:lnTo>
                <a:close/>
                <a:moveTo>
                  <a:pt x="120" y="308"/>
                </a:moveTo>
                <a:cubicBezTo>
                  <a:pt x="108" y="308"/>
                  <a:pt x="108" y="308"/>
                  <a:pt x="108" y="308"/>
                </a:cubicBezTo>
                <a:cubicBezTo>
                  <a:pt x="108" y="312"/>
                  <a:pt x="108" y="312"/>
                  <a:pt x="108" y="312"/>
                </a:cubicBezTo>
                <a:cubicBezTo>
                  <a:pt x="120" y="312"/>
                  <a:pt x="120" y="312"/>
                  <a:pt x="120" y="312"/>
                </a:cubicBezTo>
                <a:lnTo>
                  <a:pt x="120" y="308"/>
                </a:lnTo>
                <a:close/>
                <a:moveTo>
                  <a:pt x="100" y="308"/>
                </a:moveTo>
                <a:cubicBezTo>
                  <a:pt x="95" y="308"/>
                  <a:pt x="95" y="308"/>
                  <a:pt x="95" y="308"/>
                </a:cubicBezTo>
                <a:cubicBezTo>
                  <a:pt x="92" y="308"/>
                  <a:pt x="90" y="308"/>
                  <a:pt x="88" y="308"/>
                </a:cubicBezTo>
                <a:cubicBezTo>
                  <a:pt x="88" y="312"/>
                  <a:pt x="88" y="312"/>
                  <a:pt x="88" y="312"/>
                </a:cubicBezTo>
                <a:cubicBezTo>
                  <a:pt x="90" y="312"/>
                  <a:pt x="92" y="312"/>
                  <a:pt x="95" y="312"/>
                </a:cubicBezTo>
                <a:cubicBezTo>
                  <a:pt x="100" y="312"/>
                  <a:pt x="100" y="312"/>
                  <a:pt x="100" y="312"/>
                </a:cubicBezTo>
                <a:lnTo>
                  <a:pt x="100" y="308"/>
                </a:lnTo>
                <a:close/>
                <a:moveTo>
                  <a:pt x="80" y="307"/>
                </a:moveTo>
                <a:cubicBezTo>
                  <a:pt x="76" y="306"/>
                  <a:pt x="72" y="305"/>
                  <a:pt x="69" y="304"/>
                </a:cubicBezTo>
                <a:cubicBezTo>
                  <a:pt x="68" y="308"/>
                  <a:pt x="68" y="308"/>
                  <a:pt x="68" y="308"/>
                </a:cubicBezTo>
                <a:cubicBezTo>
                  <a:pt x="71" y="309"/>
                  <a:pt x="75" y="310"/>
                  <a:pt x="79" y="311"/>
                </a:cubicBezTo>
                <a:lnTo>
                  <a:pt x="80" y="307"/>
                </a:lnTo>
                <a:close/>
                <a:moveTo>
                  <a:pt x="421" y="307"/>
                </a:moveTo>
                <a:cubicBezTo>
                  <a:pt x="420" y="303"/>
                  <a:pt x="420" y="303"/>
                  <a:pt x="420" y="303"/>
                </a:cubicBezTo>
                <a:cubicBezTo>
                  <a:pt x="416" y="305"/>
                  <a:pt x="412" y="306"/>
                  <a:pt x="408" y="307"/>
                </a:cubicBezTo>
                <a:cubicBezTo>
                  <a:pt x="409" y="311"/>
                  <a:pt x="409" y="311"/>
                  <a:pt x="409" y="311"/>
                </a:cubicBezTo>
                <a:cubicBezTo>
                  <a:pt x="413" y="310"/>
                  <a:pt x="417" y="309"/>
                  <a:pt x="421" y="307"/>
                </a:cubicBezTo>
                <a:close/>
                <a:moveTo>
                  <a:pt x="61" y="302"/>
                </a:moveTo>
                <a:cubicBezTo>
                  <a:pt x="58" y="300"/>
                  <a:pt x="54" y="298"/>
                  <a:pt x="51" y="296"/>
                </a:cubicBezTo>
                <a:cubicBezTo>
                  <a:pt x="49" y="300"/>
                  <a:pt x="49" y="300"/>
                  <a:pt x="49" y="300"/>
                </a:cubicBezTo>
                <a:cubicBezTo>
                  <a:pt x="52" y="302"/>
                  <a:pt x="56" y="304"/>
                  <a:pt x="60" y="305"/>
                </a:cubicBezTo>
                <a:lnTo>
                  <a:pt x="61" y="302"/>
                </a:lnTo>
                <a:close/>
                <a:moveTo>
                  <a:pt x="439" y="297"/>
                </a:moveTo>
                <a:cubicBezTo>
                  <a:pt x="437" y="294"/>
                  <a:pt x="437" y="294"/>
                  <a:pt x="437" y="294"/>
                </a:cubicBezTo>
                <a:cubicBezTo>
                  <a:pt x="433" y="296"/>
                  <a:pt x="430" y="298"/>
                  <a:pt x="427" y="300"/>
                </a:cubicBezTo>
                <a:cubicBezTo>
                  <a:pt x="429" y="304"/>
                  <a:pt x="429" y="304"/>
                  <a:pt x="429" y="304"/>
                </a:cubicBezTo>
                <a:cubicBezTo>
                  <a:pt x="432" y="302"/>
                  <a:pt x="436" y="300"/>
                  <a:pt x="439" y="297"/>
                </a:cubicBezTo>
                <a:close/>
                <a:moveTo>
                  <a:pt x="44" y="292"/>
                </a:moveTo>
                <a:cubicBezTo>
                  <a:pt x="41" y="290"/>
                  <a:pt x="38" y="287"/>
                  <a:pt x="35" y="285"/>
                </a:cubicBezTo>
                <a:cubicBezTo>
                  <a:pt x="32" y="288"/>
                  <a:pt x="32" y="288"/>
                  <a:pt x="32" y="288"/>
                </a:cubicBezTo>
                <a:cubicBezTo>
                  <a:pt x="35" y="290"/>
                  <a:pt x="39" y="293"/>
                  <a:pt x="42" y="295"/>
                </a:cubicBezTo>
                <a:lnTo>
                  <a:pt x="44" y="292"/>
                </a:lnTo>
                <a:close/>
                <a:moveTo>
                  <a:pt x="454" y="283"/>
                </a:moveTo>
                <a:cubicBezTo>
                  <a:pt x="450" y="280"/>
                  <a:pt x="450" y="280"/>
                  <a:pt x="450" y="280"/>
                </a:cubicBezTo>
                <a:cubicBezTo>
                  <a:pt x="448" y="283"/>
                  <a:pt x="445" y="286"/>
                  <a:pt x="443" y="289"/>
                </a:cubicBezTo>
                <a:cubicBezTo>
                  <a:pt x="445" y="292"/>
                  <a:pt x="445" y="292"/>
                  <a:pt x="445" y="292"/>
                </a:cubicBezTo>
                <a:cubicBezTo>
                  <a:pt x="448" y="289"/>
                  <a:pt x="451" y="286"/>
                  <a:pt x="454" y="283"/>
                </a:cubicBezTo>
                <a:close/>
                <a:moveTo>
                  <a:pt x="29" y="279"/>
                </a:moveTo>
                <a:cubicBezTo>
                  <a:pt x="27" y="276"/>
                  <a:pt x="24" y="273"/>
                  <a:pt x="22" y="270"/>
                </a:cubicBezTo>
                <a:cubicBezTo>
                  <a:pt x="19" y="272"/>
                  <a:pt x="19" y="272"/>
                  <a:pt x="19" y="272"/>
                </a:cubicBezTo>
                <a:cubicBezTo>
                  <a:pt x="21" y="276"/>
                  <a:pt x="24" y="279"/>
                  <a:pt x="27" y="282"/>
                </a:cubicBezTo>
                <a:lnTo>
                  <a:pt x="29" y="279"/>
                </a:lnTo>
                <a:close/>
                <a:moveTo>
                  <a:pt x="464" y="265"/>
                </a:moveTo>
                <a:cubicBezTo>
                  <a:pt x="461" y="263"/>
                  <a:pt x="461" y="263"/>
                  <a:pt x="461" y="263"/>
                </a:cubicBezTo>
                <a:cubicBezTo>
                  <a:pt x="459" y="267"/>
                  <a:pt x="457" y="271"/>
                  <a:pt x="455" y="274"/>
                </a:cubicBezTo>
                <a:cubicBezTo>
                  <a:pt x="458" y="276"/>
                  <a:pt x="458" y="276"/>
                  <a:pt x="458" y="276"/>
                </a:cubicBezTo>
                <a:cubicBezTo>
                  <a:pt x="461" y="272"/>
                  <a:pt x="463" y="269"/>
                  <a:pt x="464" y="265"/>
                </a:cubicBezTo>
                <a:close/>
                <a:moveTo>
                  <a:pt x="18" y="263"/>
                </a:moveTo>
                <a:cubicBezTo>
                  <a:pt x="16" y="260"/>
                  <a:pt x="14" y="257"/>
                  <a:pt x="12" y="253"/>
                </a:cubicBezTo>
                <a:cubicBezTo>
                  <a:pt x="9" y="255"/>
                  <a:pt x="9" y="255"/>
                  <a:pt x="9" y="255"/>
                </a:cubicBezTo>
                <a:cubicBezTo>
                  <a:pt x="10" y="258"/>
                  <a:pt x="12" y="262"/>
                  <a:pt x="14" y="265"/>
                </a:cubicBezTo>
                <a:lnTo>
                  <a:pt x="18" y="263"/>
                </a:lnTo>
                <a:close/>
                <a:moveTo>
                  <a:pt x="470" y="245"/>
                </a:moveTo>
                <a:cubicBezTo>
                  <a:pt x="466" y="245"/>
                  <a:pt x="466" y="245"/>
                  <a:pt x="466" y="245"/>
                </a:cubicBezTo>
                <a:cubicBezTo>
                  <a:pt x="466" y="249"/>
                  <a:pt x="465" y="252"/>
                  <a:pt x="463" y="256"/>
                </a:cubicBezTo>
                <a:cubicBezTo>
                  <a:pt x="467" y="257"/>
                  <a:pt x="467" y="257"/>
                  <a:pt x="467" y="257"/>
                </a:cubicBezTo>
                <a:cubicBezTo>
                  <a:pt x="468" y="254"/>
                  <a:pt x="469" y="249"/>
                  <a:pt x="470" y="245"/>
                </a:cubicBezTo>
                <a:close/>
                <a:moveTo>
                  <a:pt x="9" y="246"/>
                </a:moveTo>
                <a:cubicBezTo>
                  <a:pt x="8" y="242"/>
                  <a:pt x="7" y="238"/>
                  <a:pt x="6" y="234"/>
                </a:cubicBezTo>
                <a:cubicBezTo>
                  <a:pt x="2" y="235"/>
                  <a:pt x="2" y="235"/>
                  <a:pt x="2" y="235"/>
                </a:cubicBezTo>
                <a:cubicBezTo>
                  <a:pt x="3" y="239"/>
                  <a:pt x="4" y="243"/>
                  <a:pt x="6" y="247"/>
                </a:cubicBezTo>
                <a:lnTo>
                  <a:pt x="9" y="246"/>
                </a:lnTo>
                <a:close/>
                <a:moveTo>
                  <a:pt x="471" y="231"/>
                </a:moveTo>
                <a:cubicBezTo>
                  <a:pt x="471" y="229"/>
                  <a:pt x="471" y="227"/>
                  <a:pt x="471" y="225"/>
                </a:cubicBezTo>
                <a:cubicBezTo>
                  <a:pt x="467" y="225"/>
                  <a:pt x="467" y="225"/>
                  <a:pt x="467" y="225"/>
                </a:cubicBezTo>
                <a:cubicBezTo>
                  <a:pt x="467" y="227"/>
                  <a:pt x="467" y="229"/>
                  <a:pt x="467" y="231"/>
                </a:cubicBezTo>
                <a:cubicBezTo>
                  <a:pt x="467" y="233"/>
                  <a:pt x="467" y="235"/>
                  <a:pt x="467" y="237"/>
                </a:cubicBezTo>
                <a:cubicBezTo>
                  <a:pt x="471" y="237"/>
                  <a:pt x="471" y="237"/>
                  <a:pt x="471" y="237"/>
                </a:cubicBezTo>
                <a:cubicBezTo>
                  <a:pt x="471" y="235"/>
                  <a:pt x="471" y="233"/>
                  <a:pt x="471" y="231"/>
                </a:cubicBezTo>
                <a:close/>
                <a:moveTo>
                  <a:pt x="5" y="227"/>
                </a:moveTo>
                <a:cubicBezTo>
                  <a:pt x="4" y="223"/>
                  <a:pt x="4" y="219"/>
                  <a:pt x="4" y="215"/>
                </a:cubicBezTo>
                <a:cubicBezTo>
                  <a:pt x="0" y="215"/>
                  <a:pt x="0" y="215"/>
                  <a:pt x="0" y="215"/>
                </a:cubicBezTo>
                <a:cubicBezTo>
                  <a:pt x="0" y="219"/>
                  <a:pt x="0" y="223"/>
                  <a:pt x="1" y="227"/>
                </a:cubicBezTo>
                <a:lnTo>
                  <a:pt x="5" y="227"/>
                </a:lnTo>
                <a:close/>
                <a:moveTo>
                  <a:pt x="470" y="217"/>
                </a:moveTo>
                <a:cubicBezTo>
                  <a:pt x="470" y="213"/>
                  <a:pt x="469" y="209"/>
                  <a:pt x="467" y="205"/>
                </a:cubicBezTo>
                <a:cubicBezTo>
                  <a:pt x="463" y="206"/>
                  <a:pt x="463" y="206"/>
                  <a:pt x="463" y="206"/>
                </a:cubicBezTo>
                <a:cubicBezTo>
                  <a:pt x="465" y="210"/>
                  <a:pt x="466" y="214"/>
                  <a:pt x="466" y="217"/>
                </a:cubicBezTo>
                <a:lnTo>
                  <a:pt x="470" y="217"/>
                </a:lnTo>
                <a:close/>
                <a:moveTo>
                  <a:pt x="5" y="195"/>
                </a:moveTo>
                <a:cubicBezTo>
                  <a:pt x="1" y="195"/>
                  <a:pt x="1" y="195"/>
                  <a:pt x="1" y="195"/>
                </a:cubicBezTo>
                <a:cubicBezTo>
                  <a:pt x="0" y="199"/>
                  <a:pt x="0" y="203"/>
                  <a:pt x="0" y="207"/>
                </a:cubicBezTo>
                <a:cubicBezTo>
                  <a:pt x="4" y="207"/>
                  <a:pt x="4" y="207"/>
                  <a:pt x="4" y="207"/>
                </a:cubicBezTo>
                <a:cubicBezTo>
                  <a:pt x="4" y="203"/>
                  <a:pt x="4" y="199"/>
                  <a:pt x="5" y="195"/>
                </a:cubicBezTo>
                <a:close/>
                <a:moveTo>
                  <a:pt x="464" y="197"/>
                </a:moveTo>
                <a:cubicBezTo>
                  <a:pt x="463" y="193"/>
                  <a:pt x="461" y="190"/>
                  <a:pt x="459" y="186"/>
                </a:cubicBezTo>
                <a:cubicBezTo>
                  <a:pt x="455" y="188"/>
                  <a:pt x="455" y="188"/>
                  <a:pt x="455" y="188"/>
                </a:cubicBezTo>
                <a:cubicBezTo>
                  <a:pt x="457" y="192"/>
                  <a:pt x="459" y="195"/>
                  <a:pt x="461" y="199"/>
                </a:cubicBezTo>
                <a:lnTo>
                  <a:pt x="464" y="197"/>
                </a:lnTo>
                <a:close/>
                <a:moveTo>
                  <a:pt x="10" y="176"/>
                </a:moveTo>
                <a:cubicBezTo>
                  <a:pt x="7" y="175"/>
                  <a:pt x="7" y="175"/>
                  <a:pt x="7" y="175"/>
                </a:cubicBezTo>
                <a:cubicBezTo>
                  <a:pt x="5" y="179"/>
                  <a:pt x="4" y="183"/>
                  <a:pt x="3" y="187"/>
                </a:cubicBezTo>
                <a:cubicBezTo>
                  <a:pt x="7" y="188"/>
                  <a:pt x="7" y="188"/>
                  <a:pt x="7" y="188"/>
                </a:cubicBezTo>
                <a:cubicBezTo>
                  <a:pt x="8" y="184"/>
                  <a:pt x="9" y="180"/>
                  <a:pt x="10" y="176"/>
                </a:cubicBezTo>
                <a:close/>
                <a:moveTo>
                  <a:pt x="454" y="180"/>
                </a:moveTo>
                <a:cubicBezTo>
                  <a:pt x="451" y="176"/>
                  <a:pt x="449" y="173"/>
                  <a:pt x="446" y="170"/>
                </a:cubicBezTo>
                <a:cubicBezTo>
                  <a:pt x="443" y="173"/>
                  <a:pt x="443" y="173"/>
                  <a:pt x="443" y="173"/>
                </a:cubicBezTo>
                <a:cubicBezTo>
                  <a:pt x="446" y="176"/>
                  <a:pt x="448" y="179"/>
                  <a:pt x="451" y="182"/>
                </a:cubicBezTo>
                <a:lnTo>
                  <a:pt x="454" y="180"/>
                </a:lnTo>
                <a:close/>
                <a:moveTo>
                  <a:pt x="19" y="159"/>
                </a:moveTo>
                <a:cubicBezTo>
                  <a:pt x="16" y="157"/>
                  <a:pt x="16" y="157"/>
                  <a:pt x="16" y="157"/>
                </a:cubicBezTo>
                <a:cubicBezTo>
                  <a:pt x="14" y="160"/>
                  <a:pt x="12" y="164"/>
                  <a:pt x="10" y="167"/>
                </a:cubicBezTo>
                <a:cubicBezTo>
                  <a:pt x="13" y="169"/>
                  <a:pt x="13" y="169"/>
                  <a:pt x="13" y="169"/>
                </a:cubicBezTo>
                <a:cubicBezTo>
                  <a:pt x="15" y="166"/>
                  <a:pt x="17" y="162"/>
                  <a:pt x="19" y="159"/>
                </a:cubicBezTo>
                <a:close/>
                <a:moveTo>
                  <a:pt x="439" y="165"/>
                </a:moveTo>
                <a:cubicBezTo>
                  <a:pt x="436" y="163"/>
                  <a:pt x="433" y="160"/>
                  <a:pt x="429" y="158"/>
                </a:cubicBezTo>
                <a:cubicBezTo>
                  <a:pt x="427" y="162"/>
                  <a:pt x="427" y="162"/>
                  <a:pt x="427" y="162"/>
                </a:cubicBezTo>
                <a:cubicBezTo>
                  <a:pt x="430" y="164"/>
                  <a:pt x="434" y="166"/>
                  <a:pt x="437" y="168"/>
                </a:cubicBezTo>
                <a:lnTo>
                  <a:pt x="439" y="165"/>
                </a:lnTo>
                <a:close/>
                <a:moveTo>
                  <a:pt x="31" y="143"/>
                </a:moveTo>
                <a:cubicBezTo>
                  <a:pt x="28" y="141"/>
                  <a:pt x="28" y="141"/>
                  <a:pt x="28" y="141"/>
                </a:cubicBezTo>
                <a:cubicBezTo>
                  <a:pt x="26" y="143"/>
                  <a:pt x="23" y="147"/>
                  <a:pt x="20" y="150"/>
                </a:cubicBezTo>
                <a:cubicBezTo>
                  <a:pt x="24" y="152"/>
                  <a:pt x="24" y="152"/>
                  <a:pt x="24" y="152"/>
                </a:cubicBezTo>
                <a:cubicBezTo>
                  <a:pt x="26" y="149"/>
                  <a:pt x="29" y="146"/>
                  <a:pt x="31" y="143"/>
                </a:cubicBezTo>
                <a:close/>
                <a:moveTo>
                  <a:pt x="46" y="131"/>
                </a:moveTo>
                <a:cubicBezTo>
                  <a:pt x="44" y="128"/>
                  <a:pt x="44" y="128"/>
                  <a:pt x="44" y="128"/>
                </a:cubicBezTo>
                <a:cubicBezTo>
                  <a:pt x="41" y="130"/>
                  <a:pt x="38" y="132"/>
                  <a:pt x="34" y="135"/>
                </a:cubicBezTo>
                <a:cubicBezTo>
                  <a:pt x="37" y="138"/>
                  <a:pt x="37" y="138"/>
                  <a:pt x="37" y="138"/>
                </a:cubicBezTo>
                <a:cubicBezTo>
                  <a:pt x="40" y="135"/>
                  <a:pt x="43" y="133"/>
                  <a:pt x="46" y="131"/>
                </a:cubicBezTo>
                <a:close/>
                <a:moveTo>
                  <a:pt x="64" y="122"/>
                </a:moveTo>
                <a:cubicBezTo>
                  <a:pt x="62" y="118"/>
                  <a:pt x="62" y="118"/>
                  <a:pt x="62" y="118"/>
                </a:cubicBezTo>
                <a:cubicBezTo>
                  <a:pt x="59" y="120"/>
                  <a:pt x="55" y="121"/>
                  <a:pt x="51" y="123"/>
                </a:cubicBezTo>
                <a:cubicBezTo>
                  <a:pt x="53" y="127"/>
                  <a:pt x="53" y="127"/>
                  <a:pt x="53" y="127"/>
                </a:cubicBezTo>
                <a:cubicBezTo>
                  <a:pt x="57" y="125"/>
                  <a:pt x="60" y="123"/>
                  <a:pt x="64" y="122"/>
                </a:cubicBezTo>
                <a:close/>
                <a:moveTo>
                  <a:pt x="256" y="176"/>
                </a:moveTo>
                <a:cubicBezTo>
                  <a:pt x="265" y="176"/>
                  <a:pt x="265" y="176"/>
                  <a:pt x="265" y="176"/>
                </a:cubicBezTo>
                <a:cubicBezTo>
                  <a:pt x="261" y="161"/>
                  <a:pt x="261" y="161"/>
                  <a:pt x="261" y="161"/>
                </a:cubicBezTo>
                <a:lnTo>
                  <a:pt x="256" y="176"/>
                </a:lnTo>
                <a:close/>
                <a:moveTo>
                  <a:pt x="184" y="160"/>
                </a:moveTo>
                <a:cubicBezTo>
                  <a:pt x="180" y="160"/>
                  <a:pt x="180" y="160"/>
                  <a:pt x="180" y="160"/>
                </a:cubicBezTo>
                <a:cubicBezTo>
                  <a:pt x="180" y="171"/>
                  <a:pt x="180" y="171"/>
                  <a:pt x="180" y="171"/>
                </a:cubicBezTo>
                <a:cubicBezTo>
                  <a:pt x="185" y="171"/>
                  <a:pt x="185" y="171"/>
                  <a:pt x="185" y="171"/>
                </a:cubicBezTo>
                <a:cubicBezTo>
                  <a:pt x="186" y="171"/>
                  <a:pt x="188" y="170"/>
                  <a:pt x="189" y="169"/>
                </a:cubicBezTo>
                <a:cubicBezTo>
                  <a:pt x="190" y="168"/>
                  <a:pt x="191" y="167"/>
                  <a:pt x="191" y="165"/>
                </a:cubicBezTo>
                <a:cubicBezTo>
                  <a:pt x="191" y="163"/>
                  <a:pt x="190" y="162"/>
                  <a:pt x="189" y="161"/>
                </a:cubicBezTo>
                <a:cubicBezTo>
                  <a:pt x="188" y="160"/>
                  <a:pt x="186" y="160"/>
                  <a:pt x="184" y="160"/>
                </a:cubicBezTo>
                <a:close/>
                <a:moveTo>
                  <a:pt x="153" y="160"/>
                </a:moveTo>
                <a:cubicBezTo>
                  <a:pt x="149" y="160"/>
                  <a:pt x="149" y="160"/>
                  <a:pt x="149" y="160"/>
                </a:cubicBezTo>
                <a:cubicBezTo>
                  <a:pt x="149" y="172"/>
                  <a:pt x="149" y="172"/>
                  <a:pt x="149" y="172"/>
                </a:cubicBezTo>
                <a:cubicBezTo>
                  <a:pt x="153" y="172"/>
                  <a:pt x="153" y="172"/>
                  <a:pt x="153" y="172"/>
                </a:cubicBezTo>
                <a:cubicBezTo>
                  <a:pt x="155" y="172"/>
                  <a:pt x="157" y="171"/>
                  <a:pt x="158" y="170"/>
                </a:cubicBezTo>
                <a:cubicBezTo>
                  <a:pt x="159" y="169"/>
                  <a:pt x="160" y="168"/>
                  <a:pt x="160" y="166"/>
                </a:cubicBezTo>
                <a:cubicBezTo>
                  <a:pt x="160" y="164"/>
                  <a:pt x="159" y="162"/>
                  <a:pt x="158" y="161"/>
                </a:cubicBezTo>
                <a:cubicBezTo>
                  <a:pt x="157" y="160"/>
                  <a:pt x="155" y="160"/>
                  <a:pt x="153" y="160"/>
                </a:cubicBezTo>
                <a:close/>
                <a:moveTo>
                  <a:pt x="446" y="232"/>
                </a:moveTo>
                <a:cubicBezTo>
                  <a:pt x="446" y="261"/>
                  <a:pt x="425" y="285"/>
                  <a:pt x="398" y="288"/>
                </a:cubicBezTo>
                <a:cubicBezTo>
                  <a:pt x="398" y="287"/>
                  <a:pt x="398" y="287"/>
                  <a:pt x="398" y="286"/>
                </a:cubicBezTo>
                <a:cubicBezTo>
                  <a:pt x="398" y="234"/>
                  <a:pt x="398" y="234"/>
                  <a:pt x="398" y="234"/>
                </a:cubicBezTo>
                <a:cubicBezTo>
                  <a:pt x="398" y="225"/>
                  <a:pt x="391" y="218"/>
                  <a:pt x="382" y="218"/>
                </a:cubicBezTo>
                <a:cubicBezTo>
                  <a:pt x="96" y="218"/>
                  <a:pt x="96" y="218"/>
                  <a:pt x="96" y="218"/>
                </a:cubicBezTo>
                <a:cubicBezTo>
                  <a:pt x="87" y="218"/>
                  <a:pt x="79" y="225"/>
                  <a:pt x="79" y="234"/>
                </a:cubicBezTo>
                <a:cubicBezTo>
                  <a:pt x="79" y="286"/>
                  <a:pt x="79" y="286"/>
                  <a:pt x="79" y="286"/>
                </a:cubicBezTo>
                <a:cubicBezTo>
                  <a:pt x="48" y="278"/>
                  <a:pt x="25" y="248"/>
                  <a:pt x="25" y="213"/>
                </a:cubicBezTo>
                <a:cubicBezTo>
                  <a:pt x="25" y="171"/>
                  <a:pt x="56" y="138"/>
                  <a:pt x="95" y="138"/>
                </a:cubicBezTo>
                <a:cubicBezTo>
                  <a:pt x="95" y="138"/>
                  <a:pt x="95" y="138"/>
                  <a:pt x="98" y="139"/>
                </a:cubicBezTo>
                <a:cubicBezTo>
                  <a:pt x="98" y="137"/>
                  <a:pt x="98" y="136"/>
                  <a:pt x="98" y="136"/>
                </a:cubicBezTo>
                <a:cubicBezTo>
                  <a:pt x="98" y="107"/>
                  <a:pt x="120" y="84"/>
                  <a:pt x="146" y="84"/>
                </a:cubicBezTo>
                <a:cubicBezTo>
                  <a:pt x="158" y="84"/>
                  <a:pt x="168" y="88"/>
                  <a:pt x="177" y="96"/>
                </a:cubicBezTo>
                <a:cubicBezTo>
                  <a:pt x="185" y="56"/>
                  <a:pt x="222" y="26"/>
                  <a:pt x="266" y="26"/>
                </a:cubicBezTo>
                <a:cubicBezTo>
                  <a:pt x="316" y="26"/>
                  <a:pt x="356" y="65"/>
                  <a:pt x="356" y="113"/>
                </a:cubicBezTo>
                <a:cubicBezTo>
                  <a:pt x="356" y="120"/>
                  <a:pt x="355" y="127"/>
                  <a:pt x="353" y="134"/>
                </a:cubicBezTo>
                <a:cubicBezTo>
                  <a:pt x="355" y="134"/>
                  <a:pt x="357" y="134"/>
                  <a:pt x="359" y="134"/>
                </a:cubicBezTo>
                <a:cubicBezTo>
                  <a:pt x="378" y="134"/>
                  <a:pt x="393" y="149"/>
                  <a:pt x="393" y="169"/>
                </a:cubicBezTo>
                <a:cubicBezTo>
                  <a:pt x="393" y="171"/>
                  <a:pt x="393" y="173"/>
                  <a:pt x="393" y="175"/>
                </a:cubicBezTo>
                <a:cubicBezTo>
                  <a:pt x="393" y="175"/>
                  <a:pt x="393" y="175"/>
                  <a:pt x="393" y="175"/>
                </a:cubicBezTo>
                <a:cubicBezTo>
                  <a:pt x="422" y="175"/>
                  <a:pt x="446" y="201"/>
                  <a:pt x="446" y="232"/>
                </a:cubicBezTo>
                <a:close/>
                <a:moveTo>
                  <a:pt x="168" y="166"/>
                </a:moveTo>
                <a:cubicBezTo>
                  <a:pt x="168" y="162"/>
                  <a:pt x="167" y="159"/>
                  <a:pt x="164" y="157"/>
                </a:cubicBezTo>
                <a:cubicBezTo>
                  <a:pt x="162" y="155"/>
                  <a:pt x="158" y="154"/>
                  <a:pt x="153" y="154"/>
                </a:cubicBezTo>
                <a:cubicBezTo>
                  <a:pt x="141" y="154"/>
                  <a:pt x="141" y="154"/>
                  <a:pt x="141" y="154"/>
                </a:cubicBezTo>
                <a:cubicBezTo>
                  <a:pt x="141" y="189"/>
                  <a:pt x="141" y="189"/>
                  <a:pt x="141" y="189"/>
                </a:cubicBezTo>
                <a:cubicBezTo>
                  <a:pt x="149" y="189"/>
                  <a:pt x="149" y="189"/>
                  <a:pt x="149" y="189"/>
                </a:cubicBezTo>
                <a:cubicBezTo>
                  <a:pt x="149" y="177"/>
                  <a:pt x="149" y="177"/>
                  <a:pt x="149" y="177"/>
                </a:cubicBezTo>
                <a:cubicBezTo>
                  <a:pt x="153" y="177"/>
                  <a:pt x="153" y="177"/>
                  <a:pt x="153" y="177"/>
                </a:cubicBezTo>
                <a:cubicBezTo>
                  <a:pt x="158" y="177"/>
                  <a:pt x="162" y="177"/>
                  <a:pt x="164" y="175"/>
                </a:cubicBezTo>
                <a:cubicBezTo>
                  <a:pt x="167" y="173"/>
                  <a:pt x="168" y="170"/>
                  <a:pt x="168" y="166"/>
                </a:cubicBezTo>
                <a:close/>
                <a:moveTo>
                  <a:pt x="201" y="189"/>
                </a:moveTo>
                <a:cubicBezTo>
                  <a:pt x="192" y="175"/>
                  <a:pt x="192" y="175"/>
                  <a:pt x="192" y="175"/>
                </a:cubicBezTo>
                <a:cubicBezTo>
                  <a:pt x="194" y="174"/>
                  <a:pt x="196" y="173"/>
                  <a:pt x="197" y="171"/>
                </a:cubicBezTo>
                <a:cubicBezTo>
                  <a:pt x="198" y="170"/>
                  <a:pt x="199" y="168"/>
                  <a:pt x="199" y="165"/>
                </a:cubicBezTo>
                <a:cubicBezTo>
                  <a:pt x="199" y="162"/>
                  <a:pt x="198" y="159"/>
                  <a:pt x="195" y="157"/>
                </a:cubicBezTo>
                <a:cubicBezTo>
                  <a:pt x="193" y="155"/>
                  <a:pt x="189" y="154"/>
                  <a:pt x="184" y="154"/>
                </a:cubicBezTo>
                <a:cubicBezTo>
                  <a:pt x="172" y="154"/>
                  <a:pt x="172" y="154"/>
                  <a:pt x="172" y="154"/>
                </a:cubicBezTo>
                <a:cubicBezTo>
                  <a:pt x="172" y="189"/>
                  <a:pt x="172" y="189"/>
                  <a:pt x="172" y="189"/>
                </a:cubicBezTo>
                <a:cubicBezTo>
                  <a:pt x="180" y="189"/>
                  <a:pt x="180" y="189"/>
                  <a:pt x="180" y="189"/>
                </a:cubicBezTo>
                <a:cubicBezTo>
                  <a:pt x="180" y="176"/>
                  <a:pt x="180" y="176"/>
                  <a:pt x="180" y="176"/>
                </a:cubicBezTo>
                <a:cubicBezTo>
                  <a:pt x="184" y="176"/>
                  <a:pt x="184" y="176"/>
                  <a:pt x="184" y="176"/>
                </a:cubicBezTo>
                <a:cubicBezTo>
                  <a:pt x="192" y="189"/>
                  <a:pt x="192" y="189"/>
                  <a:pt x="192" y="189"/>
                </a:cubicBezTo>
                <a:lnTo>
                  <a:pt x="201" y="189"/>
                </a:lnTo>
                <a:close/>
                <a:moveTo>
                  <a:pt x="212" y="154"/>
                </a:moveTo>
                <a:cubicBezTo>
                  <a:pt x="204" y="154"/>
                  <a:pt x="204" y="154"/>
                  <a:pt x="204" y="154"/>
                </a:cubicBezTo>
                <a:cubicBezTo>
                  <a:pt x="204" y="189"/>
                  <a:pt x="204" y="189"/>
                  <a:pt x="204" y="189"/>
                </a:cubicBezTo>
                <a:cubicBezTo>
                  <a:pt x="212" y="189"/>
                  <a:pt x="212" y="189"/>
                  <a:pt x="212" y="189"/>
                </a:cubicBezTo>
                <a:lnTo>
                  <a:pt x="212" y="154"/>
                </a:lnTo>
                <a:close/>
                <a:moveTo>
                  <a:pt x="236" y="189"/>
                </a:moveTo>
                <a:cubicBezTo>
                  <a:pt x="247" y="154"/>
                  <a:pt x="247" y="154"/>
                  <a:pt x="247" y="154"/>
                </a:cubicBezTo>
                <a:cubicBezTo>
                  <a:pt x="239" y="154"/>
                  <a:pt x="239" y="154"/>
                  <a:pt x="239" y="154"/>
                </a:cubicBezTo>
                <a:cubicBezTo>
                  <a:pt x="231" y="183"/>
                  <a:pt x="231" y="183"/>
                  <a:pt x="231" y="183"/>
                </a:cubicBezTo>
                <a:cubicBezTo>
                  <a:pt x="224" y="154"/>
                  <a:pt x="224" y="154"/>
                  <a:pt x="224" y="154"/>
                </a:cubicBezTo>
                <a:cubicBezTo>
                  <a:pt x="215" y="154"/>
                  <a:pt x="215" y="154"/>
                  <a:pt x="215" y="154"/>
                </a:cubicBezTo>
                <a:cubicBezTo>
                  <a:pt x="226" y="189"/>
                  <a:pt x="226" y="189"/>
                  <a:pt x="226" y="189"/>
                </a:cubicBezTo>
                <a:lnTo>
                  <a:pt x="236" y="189"/>
                </a:lnTo>
                <a:close/>
                <a:moveTo>
                  <a:pt x="278" y="189"/>
                </a:moveTo>
                <a:cubicBezTo>
                  <a:pt x="265" y="154"/>
                  <a:pt x="265" y="154"/>
                  <a:pt x="265" y="154"/>
                </a:cubicBezTo>
                <a:cubicBezTo>
                  <a:pt x="256" y="154"/>
                  <a:pt x="256" y="154"/>
                  <a:pt x="256" y="154"/>
                </a:cubicBezTo>
                <a:cubicBezTo>
                  <a:pt x="244" y="189"/>
                  <a:pt x="244" y="189"/>
                  <a:pt x="244" y="189"/>
                </a:cubicBezTo>
                <a:cubicBezTo>
                  <a:pt x="252" y="189"/>
                  <a:pt x="252" y="189"/>
                  <a:pt x="252" y="189"/>
                </a:cubicBezTo>
                <a:cubicBezTo>
                  <a:pt x="254" y="181"/>
                  <a:pt x="254" y="181"/>
                  <a:pt x="254" y="181"/>
                </a:cubicBezTo>
                <a:cubicBezTo>
                  <a:pt x="267" y="181"/>
                  <a:pt x="267" y="181"/>
                  <a:pt x="267" y="181"/>
                </a:cubicBezTo>
                <a:cubicBezTo>
                  <a:pt x="269" y="189"/>
                  <a:pt x="269" y="189"/>
                  <a:pt x="269" y="189"/>
                </a:cubicBezTo>
                <a:lnTo>
                  <a:pt x="278" y="189"/>
                </a:lnTo>
                <a:close/>
                <a:moveTo>
                  <a:pt x="304" y="154"/>
                </a:moveTo>
                <a:cubicBezTo>
                  <a:pt x="275" y="154"/>
                  <a:pt x="275" y="154"/>
                  <a:pt x="275" y="154"/>
                </a:cubicBezTo>
                <a:cubicBezTo>
                  <a:pt x="275" y="160"/>
                  <a:pt x="275" y="160"/>
                  <a:pt x="275" y="160"/>
                </a:cubicBezTo>
                <a:cubicBezTo>
                  <a:pt x="285" y="160"/>
                  <a:pt x="285" y="160"/>
                  <a:pt x="285" y="160"/>
                </a:cubicBezTo>
                <a:cubicBezTo>
                  <a:pt x="285" y="189"/>
                  <a:pt x="285" y="189"/>
                  <a:pt x="285" y="189"/>
                </a:cubicBezTo>
                <a:cubicBezTo>
                  <a:pt x="293" y="189"/>
                  <a:pt x="293" y="189"/>
                  <a:pt x="293" y="189"/>
                </a:cubicBezTo>
                <a:cubicBezTo>
                  <a:pt x="293" y="160"/>
                  <a:pt x="293" y="160"/>
                  <a:pt x="293" y="160"/>
                </a:cubicBezTo>
                <a:cubicBezTo>
                  <a:pt x="304" y="160"/>
                  <a:pt x="304" y="160"/>
                  <a:pt x="304" y="160"/>
                </a:cubicBezTo>
                <a:lnTo>
                  <a:pt x="304" y="154"/>
                </a:lnTo>
                <a:close/>
                <a:moveTo>
                  <a:pt x="330" y="154"/>
                </a:moveTo>
                <a:cubicBezTo>
                  <a:pt x="307" y="154"/>
                  <a:pt x="307" y="154"/>
                  <a:pt x="307" y="154"/>
                </a:cubicBezTo>
                <a:cubicBezTo>
                  <a:pt x="307" y="189"/>
                  <a:pt x="307" y="189"/>
                  <a:pt x="307" y="189"/>
                </a:cubicBezTo>
                <a:cubicBezTo>
                  <a:pt x="330" y="189"/>
                  <a:pt x="330" y="189"/>
                  <a:pt x="330" y="189"/>
                </a:cubicBezTo>
                <a:cubicBezTo>
                  <a:pt x="330" y="183"/>
                  <a:pt x="330" y="183"/>
                  <a:pt x="330" y="183"/>
                </a:cubicBezTo>
                <a:cubicBezTo>
                  <a:pt x="315" y="183"/>
                  <a:pt x="315" y="183"/>
                  <a:pt x="315" y="183"/>
                </a:cubicBezTo>
                <a:cubicBezTo>
                  <a:pt x="315" y="174"/>
                  <a:pt x="315" y="174"/>
                  <a:pt x="315" y="174"/>
                </a:cubicBezTo>
                <a:cubicBezTo>
                  <a:pt x="329" y="174"/>
                  <a:pt x="329" y="174"/>
                  <a:pt x="329" y="174"/>
                </a:cubicBezTo>
                <a:cubicBezTo>
                  <a:pt x="329" y="169"/>
                  <a:pt x="329" y="169"/>
                  <a:pt x="329" y="169"/>
                </a:cubicBezTo>
                <a:cubicBezTo>
                  <a:pt x="315" y="169"/>
                  <a:pt x="315" y="169"/>
                  <a:pt x="315" y="169"/>
                </a:cubicBezTo>
                <a:cubicBezTo>
                  <a:pt x="315" y="160"/>
                  <a:pt x="315" y="160"/>
                  <a:pt x="315" y="160"/>
                </a:cubicBezTo>
                <a:cubicBezTo>
                  <a:pt x="330" y="160"/>
                  <a:pt x="330" y="160"/>
                  <a:pt x="330" y="160"/>
                </a:cubicBezTo>
                <a:lnTo>
                  <a:pt x="330" y="154"/>
                </a:lnTo>
                <a:close/>
                <a:moveTo>
                  <a:pt x="389" y="287"/>
                </a:moveTo>
                <a:cubicBezTo>
                  <a:pt x="385" y="286"/>
                  <a:pt x="385" y="286"/>
                  <a:pt x="385" y="286"/>
                </a:cubicBezTo>
                <a:cubicBezTo>
                  <a:pt x="385" y="288"/>
                  <a:pt x="384" y="289"/>
                  <a:pt x="382" y="289"/>
                </a:cubicBezTo>
                <a:cubicBezTo>
                  <a:pt x="381" y="289"/>
                  <a:pt x="381" y="289"/>
                  <a:pt x="381" y="289"/>
                </a:cubicBezTo>
                <a:cubicBezTo>
                  <a:pt x="381" y="293"/>
                  <a:pt x="381" y="293"/>
                  <a:pt x="381" y="293"/>
                </a:cubicBezTo>
                <a:cubicBezTo>
                  <a:pt x="382" y="293"/>
                  <a:pt x="382" y="293"/>
                  <a:pt x="382" y="293"/>
                </a:cubicBezTo>
                <a:cubicBezTo>
                  <a:pt x="386" y="293"/>
                  <a:pt x="389" y="290"/>
                  <a:pt x="389" y="287"/>
                </a:cubicBezTo>
                <a:close/>
                <a:moveTo>
                  <a:pt x="373" y="289"/>
                </a:moveTo>
                <a:cubicBezTo>
                  <a:pt x="365" y="289"/>
                  <a:pt x="365" y="289"/>
                  <a:pt x="365" y="289"/>
                </a:cubicBezTo>
                <a:cubicBezTo>
                  <a:pt x="365" y="293"/>
                  <a:pt x="365" y="293"/>
                  <a:pt x="365" y="293"/>
                </a:cubicBezTo>
                <a:cubicBezTo>
                  <a:pt x="373" y="293"/>
                  <a:pt x="373" y="293"/>
                  <a:pt x="373" y="293"/>
                </a:cubicBezTo>
                <a:lnTo>
                  <a:pt x="373" y="289"/>
                </a:lnTo>
                <a:close/>
                <a:moveTo>
                  <a:pt x="357" y="289"/>
                </a:moveTo>
                <a:cubicBezTo>
                  <a:pt x="349" y="289"/>
                  <a:pt x="349" y="289"/>
                  <a:pt x="349" y="289"/>
                </a:cubicBezTo>
                <a:cubicBezTo>
                  <a:pt x="349" y="293"/>
                  <a:pt x="349" y="293"/>
                  <a:pt x="349" y="293"/>
                </a:cubicBezTo>
                <a:cubicBezTo>
                  <a:pt x="357" y="293"/>
                  <a:pt x="357" y="293"/>
                  <a:pt x="357" y="293"/>
                </a:cubicBezTo>
                <a:lnTo>
                  <a:pt x="357" y="289"/>
                </a:lnTo>
                <a:close/>
                <a:moveTo>
                  <a:pt x="341" y="289"/>
                </a:moveTo>
                <a:cubicBezTo>
                  <a:pt x="333" y="289"/>
                  <a:pt x="333" y="289"/>
                  <a:pt x="333" y="289"/>
                </a:cubicBezTo>
                <a:cubicBezTo>
                  <a:pt x="333" y="293"/>
                  <a:pt x="333" y="293"/>
                  <a:pt x="333" y="293"/>
                </a:cubicBezTo>
                <a:cubicBezTo>
                  <a:pt x="341" y="293"/>
                  <a:pt x="341" y="293"/>
                  <a:pt x="341" y="293"/>
                </a:cubicBezTo>
                <a:lnTo>
                  <a:pt x="341" y="289"/>
                </a:lnTo>
                <a:close/>
                <a:moveTo>
                  <a:pt x="325" y="289"/>
                </a:moveTo>
                <a:cubicBezTo>
                  <a:pt x="317" y="289"/>
                  <a:pt x="317" y="289"/>
                  <a:pt x="317" y="289"/>
                </a:cubicBezTo>
                <a:cubicBezTo>
                  <a:pt x="317" y="293"/>
                  <a:pt x="317" y="293"/>
                  <a:pt x="317" y="293"/>
                </a:cubicBezTo>
                <a:cubicBezTo>
                  <a:pt x="325" y="293"/>
                  <a:pt x="325" y="293"/>
                  <a:pt x="325" y="293"/>
                </a:cubicBezTo>
                <a:lnTo>
                  <a:pt x="325" y="289"/>
                </a:lnTo>
                <a:close/>
                <a:moveTo>
                  <a:pt x="309" y="289"/>
                </a:moveTo>
                <a:cubicBezTo>
                  <a:pt x="301" y="289"/>
                  <a:pt x="301" y="289"/>
                  <a:pt x="301" y="289"/>
                </a:cubicBezTo>
                <a:cubicBezTo>
                  <a:pt x="301" y="293"/>
                  <a:pt x="301" y="293"/>
                  <a:pt x="301" y="293"/>
                </a:cubicBezTo>
                <a:cubicBezTo>
                  <a:pt x="309" y="293"/>
                  <a:pt x="309" y="293"/>
                  <a:pt x="309" y="293"/>
                </a:cubicBezTo>
                <a:lnTo>
                  <a:pt x="309" y="289"/>
                </a:lnTo>
                <a:close/>
                <a:moveTo>
                  <a:pt x="293" y="289"/>
                </a:moveTo>
                <a:cubicBezTo>
                  <a:pt x="285" y="289"/>
                  <a:pt x="285" y="289"/>
                  <a:pt x="285" y="289"/>
                </a:cubicBezTo>
                <a:cubicBezTo>
                  <a:pt x="285" y="293"/>
                  <a:pt x="285" y="293"/>
                  <a:pt x="285" y="293"/>
                </a:cubicBezTo>
                <a:cubicBezTo>
                  <a:pt x="293" y="293"/>
                  <a:pt x="293" y="293"/>
                  <a:pt x="293" y="293"/>
                </a:cubicBezTo>
                <a:lnTo>
                  <a:pt x="293" y="289"/>
                </a:lnTo>
                <a:close/>
                <a:moveTo>
                  <a:pt x="277" y="289"/>
                </a:moveTo>
                <a:cubicBezTo>
                  <a:pt x="269" y="289"/>
                  <a:pt x="269" y="289"/>
                  <a:pt x="269" y="289"/>
                </a:cubicBezTo>
                <a:cubicBezTo>
                  <a:pt x="269" y="293"/>
                  <a:pt x="269" y="293"/>
                  <a:pt x="269" y="293"/>
                </a:cubicBezTo>
                <a:cubicBezTo>
                  <a:pt x="277" y="293"/>
                  <a:pt x="277" y="293"/>
                  <a:pt x="277" y="293"/>
                </a:cubicBezTo>
                <a:lnTo>
                  <a:pt x="277" y="289"/>
                </a:lnTo>
                <a:close/>
                <a:moveTo>
                  <a:pt x="261" y="289"/>
                </a:moveTo>
                <a:cubicBezTo>
                  <a:pt x="253" y="289"/>
                  <a:pt x="253" y="289"/>
                  <a:pt x="253" y="289"/>
                </a:cubicBezTo>
                <a:cubicBezTo>
                  <a:pt x="253" y="293"/>
                  <a:pt x="253" y="293"/>
                  <a:pt x="253" y="293"/>
                </a:cubicBezTo>
                <a:cubicBezTo>
                  <a:pt x="261" y="293"/>
                  <a:pt x="261" y="293"/>
                  <a:pt x="261" y="293"/>
                </a:cubicBezTo>
                <a:lnTo>
                  <a:pt x="261" y="289"/>
                </a:lnTo>
                <a:close/>
                <a:moveTo>
                  <a:pt x="245" y="289"/>
                </a:moveTo>
                <a:cubicBezTo>
                  <a:pt x="237" y="289"/>
                  <a:pt x="237" y="289"/>
                  <a:pt x="237" y="289"/>
                </a:cubicBezTo>
                <a:cubicBezTo>
                  <a:pt x="237" y="293"/>
                  <a:pt x="237" y="293"/>
                  <a:pt x="237" y="293"/>
                </a:cubicBezTo>
                <a:cubicBezTo>
                  <a:pt x="245" y="293"/>
                  <a:pt x="245" y="293"/>
                  <a:pt x="245" y="293"/>
                </a:cubicBezTo>
                <a:lnTo>
                  <a:pt x="245" y="289"/>
                </a:lnTo>
                <a:close/>
                <a:moveTo>
                  <a:pt x="229" y="289"/>
                </a:moveTo>
                <a:cubicBezTo>
                  <a:pt x="221" y="289"/>
                  <a:pt x="221" y="289"/>
                  <a:pt x="221" y="289"/>
                </a:cubicBezTo>
                <a:cubicBezTo>
                  <a:pt x="221" y="293"/>
                  <a:pt x="221" y="293"/>
                  <a:pt x="221" y="293"/>
                </a:cubicBezTo>
                <a:cubicBezTo>
                  <a:pt x="229" y="293"/>
                  <a:pt x="229" y="293"/>
                  <a:pt x="229" y="293"/>
                </a:cubicBezTo>
                <a:lnTo>
                  <a:pt x="229" y="289"/>
                </a:lnTo>
                <a:close/>
                <a:moveTo>
                  <a:pt x="213" y="289"/>
                </a:moveTo>
                <a:cubicBezTo>
                  <a:pt x="205" y="289"/>
                  <a:pt x="205" y="289"/>
                  <a:pt x="205" y="289"/>
                </a:cubicBezTo>
                <a:cubicBezTo>
                  <a:pt x="205" y="293"/>
                  <a:pt x="205" y="293"/>
                  <a:pt x="205" y="293"/>
                </a:cubicBezTo>
                <a:cubicBezTo>
                  <a:pt x="213" y="293"/>
                  <a:pt x="213" y="293"/>
                  <a:pt x="213" y="293"/>
                </a:cubicBezTo>
                <a:lnTo>
                  <a:pt x="213" y="289"/>
                </a:lnTo>
                <a:close/>
                <a:moveTo>
                  <a:pt x="197" y="289"/>
                </a:moveTo>
                <a:cubicBezTo>
                  <a:pt x="189" y="289"/>
                  <a:pt x="189" y="289"/>
                  <a:pt x="189" y="289"/>
                </a:cubicBezTo>
                <a:cubicBezTo>
                  <a:pt x="189" y="293"/>
                  <a:pt x="189" y="293"/>
                  <a:pt x="189" y="293"/>
                </a:cubicBezTo>
                <a:cubicBezTo>
                  <a:pt x="197" y="293"/>
                  <a:pt x="197" y="293"/>
                  <a:pt x="197" y="293"/>
                </a:cubicBezTo>
                <a:lnTo>
                  <a:pt x="197" y="289"/>
                </a:lnTo>
                <a:close/>
                <a:moveTo>
                  <a:pt x="181" y="289"/>
                </a:moveTo>
                <a:cubicBezTo>
                  <a:pt x="173" y="289"/>
                  <a:pt x="173" y="289"/>
                  <a:pt x="173" y="289"/>
                </a:cubicBezTo>
                <a:cubicBezTo>
                  <a:pt x="173" y="293"/>
                  <a:pt x="173" y="293"/>
                  <a:pt x="173" y="293"/>
                </a:cubicBezTo>
                <a:cubicBezTo>
                  <a:pt x="181" y="293"/>
                  <a:pt x="181" y="293"/>
                  <a:pt x="181" y="293"/>
                </a:cubicBezTo>
                <a:lnTo>
                  <a:pt x="181" y="289"/>
                </a:lnTo>
                <a:close/>
                <a:moveTo>
                  <a:pt x="165" y="289"/>
                </a:moveTo>
                <a:cubicBezTo>
                  <a:pt x="157" y="289"/>
                  <a:pt x="157" y="289"/>
                  <a:pt x="157" y="289"/>
                </a:cubicBezTo>
                <a:cubicBezTo>
                  <a:pt x="157" y="293"/>
                  <a:pt x="157" y="293"/>
                  <a:pt x="157" y="293"/>
                </a:cubicBezTo>
                <a:cubicBezTo>
                  <a:pt x="165" y="293"/>
                  <a:pt x="165" y="293"/>
                  <a:pt x="165" y="293"/>
                </a:cubicBezTo>
                <a:lnTo>
                  <a:pt x="165" y="289"/>
                </a:lnTo>
                <a:close/>
                <a:moveTo>
                  <a:pt x="149" y="289"/>
                </a:moveTo>
                <a:cubicBezTo>
                  <a:pt x="141" y="289"/>
                  <a:pt x="141" y="289"/>
                  <a:pt x="141" y="289"/>
                </a:cubicBezTo>
                <a:cubicBezTo>
                  <a:pt x="141" y="293"/>
                  <a:pt x="141" y="293"/>
                  <a:pt x="141" y="293"/>
                </a:cubicBezTo>
                <a:cubicBezTo>
                  <a:pt x="149" y="293"/>
                  <a:pt x="149" y="293"/>
                  <a:pt x="149" y="293"/>
                </a:cubicBezTo>
                <a:lnTo>
                  <a:pt x="149" y="289"/>
                </a:lnTo>
                <a:close/>
                <a:moveTo>
                  <a:pt x="133" y="289"/>
                </a:moveTo>
                <a:cubicBezTo>
                  <a:pt x="125" y="289"/>
                  <a:pt x="125" y="289"/>
                  <a:pt x="125" y="289"/>
                </a:cubicBezTo>
                <a:cubicBezTo>
                  <a:pt x="125" y="293"/>
                  <a:pt x="125" y="293"/>
                  <a:pt x="125" y="293"/>
                </a:cubicBezTo>
                <a:cubicBezTo>
                  <a:pt x="133" y="293"/>
                  <a:pt x="133" y="293"/>
                  <a:pt x="133" y="293"/>
                </a:cubicBezTo>
                <a:lnTo>
                  <a:pt x="133" y="289"/>
                </a:lnTo>
                <a:close/>
                <a:moveTo>
                  <a:pt x="117" y="289"/>
                </a:moveTo>
                <a:cubicBezTo>
                  <a:pt x="109" y="289"/>
                  <a:pt x="109" y="289"/>
                  <a:pt x="109" y="289"/>
                </a:cubicBezTo>
                <a:cubicBezTo>
                  <a:pt x="109" y="293"/>
                  <a:pt x="109" y="293"/>
                  <a:pt x="109" y="293"/>
                </a:cubicBezTo>
                <a:cubicBezTo>
                  <a:pt x="117" y="293"/>
                  <a:pt x="117" y="293"/>
                  <a:pt x="117" y="293"/>
                </a:cubicBezTo>
                <a:lnTo>
                  <a:pt x="117" y="289"/>
                </a:lnTo>
                <a:close/>
                <a:moveTo>
                  <a:pt x="101" y="289"/>
                </a:moveTo>
                <a:cubicBezTo>
                  <a:pt x="96" y="289"/>
                  <a:pt x="96" y="289"/>
                  <a:pt x="96" y="289"/>
                </a:cubicBezTo>
                <a:cubicBezTo>
                  <a:pt x="95" y="289"/>
                  <a:pt x="95" y="289"/>
                  <a:pt x="94" y="289"/>
                </a:cubicBezTo>
                <a:cubicBezTo>
                  <a:pt x="93" y="292"/>
                  <a:pt x="93" y="292"/>
                  <a:pt x="93" y="292"/>
                </a:cubicBezTo>
                <a:cubicBezTo>
                  <a:pt x="93" y="293"/>
                  <a:pt x="95" y="293"/>
                  <a:pt x="96" y="293"/>
                </a:cubicBezTo>
                <a:cubicBezTo>
                  <a:pt x="101" y="293"/>
                  <a:pt x="101" y="293"/>
                  <a:pt x="101" y="293"/>
                </a:cubicBezTo>
                <a:lnTo>
                  <a:pt x="101" y="289"/>
                </a:lnTo>
                <a:close/>
                <a:moveTo>
                  <a:pt x="93" y="276"/>
                </a:moveTo>
                <a:cubicBezTo>
                  <a:pt x="89" y="276"/>
                  <a:pt x="89" y="276"/>
                  <a:pt x="89" y="276"/>
                </a:cubicBezTo>
                <a:cubicBezTo>
                  <a:pt x="89" y="284"/>
                  <a:pt x="89" y="284"/>
                  <a:pt x="89" y="284"/>
                </a:cubicBezTo>
                <a:cubicBezTo>
                  <a:pt x="93" y="284"/>
                  <a:pt x="93" y="284"/>
                  <a:pt x="93" y="284"/>
                </a:cubicBezTo>
                <a:lnTo>
                  <a:pt x="93" y="276"/>
                </a:lnTo>
                <a:close/>
                <a:moveTo>
                  <a:pt x="389" y="271"/>
                </a:moveTo>
                <a:cubicBezTo>
                  <a:pt x="385" y="271"/>
                  <a:pt x="385" y="271"/>
                  <a:pt x="385" y="271"/>
                </a:cubicBezTo>
                <a:cubicBezTo>
                  <a:pt x="385" y="279"/>
                  <a:pt x="385" y="279"/>
                  <a:pt x="385" y="279"/>
                </a:cubicBezTo>
                <a:cubicBezTo>
                  <a:pt x="389" y="279"/>
                  <a:pt x="389" y="279"/>
                  <a:pt x="389" y="279"/>
                </a:cubicBezTo>
                <a:lnTo>
                  <a:pt x="389" y="271"/>
                </a:lnTo>
                <a:close/>
                <a:moveTo>
                  <a:pt x="93" y="260"/>
                </a:moveTo>
                <a:cubicBezTo>
                  <a:pt x="89" y="260"/>
                  <a:pt x="89" y="260"/>
                  <a:pt x="89" y="260"/>
                </a:cubicBezTo>
                <a:cubicBezTo>
                  <a:pt x="89" y="268"/>
                  <a:pt x="89" y="268"/>
                  <a:pt x="89" y="268"/>
                </a:cubicBezTo>
                <a:cubicBezTo>
                  <a:pt x="93" y="268"/>
                  <a:pt x="93" y="268"/>
                  <a:pt x="93" y="268"/>
                </a:cubicBezTo>
                <a:lnTo>
                  <a:pt x="93" y="260"/>
                </a:lnTo>
                <a:close/>
                <a:moveTo>
                  <a:pt x="389" y="255"/>
                </a:moveTo>
                <a:cubicBezTo>
                  <a:pt x="385" y="255"/>
                  <a:pt x="385" y="255"/>
                  <a:pt x="385" y="255"/>
                </a:cubicBezTo>
                <a:cubicBezTo>
                  <a:pt x="385" y="263"/>
                  <a:pt x="385" y="263"/>
                  <a:pt x="385" y="263"/>
                </a:cubicBezTo>
                <a:cubicBezTo>
                  <a:pt x="389" y="263"/>
                  <a:pt x="389" y="263"/>
                  <a:pt x="389" y="263"/>
                </a:cubicBezTo>
                <a:lnTo>
                  <a:pt x="389" y="255"/>
                </a:lnTo>
                <a:close/>
                <a:moveTo>
                  <a:pt x="93" y="244"/>
                </a:moveTo>
                <a:cubicBezTo>
                  <a:pt x="89" y="244"/>
                  <a:pt x="89" y="244"/>
                  <a:pt x="89" y="244"/>
                </a:cubicBezTo>
                <a:cubicBezTo>
                  <a:pt x="89" y="252"/>
                  <a:pt x="89" y="252"/>
                  <a:pt x="89" y="252"/>
                </a:cubicBezTo>
                <a:cubicBezTo>
                  <a:pt x="93" y="252"/>
                  <a:pt x="93" y="252"/>
                  <a:pt x="93" y="252"/>
                </a:cubicBezTo>
                <a:lnTo>
                  <a:pt x="93" y="244"/>
                </a:lnTo>
                <a:close/>
                <a:moveTo>
                  <a:pt x="389" y="239"/>
                </a:moveTo>
                <a:cubicBezTo>
                  <a:pt x="385" y="239"/>
                  <a:pt x="385" y="239"/>
                  <a:pt x="385" y="239"/>
                </a:cubicBezTo>
                <a:cubicBezTo>
                  <a:pt x="385" y="247"/>
                  <a:pt x="385" y="247"/>
                  <a:pt x="385" y="247"/>
                </a:cubicBezTo>
                <a:cubicBezTo>
                  <a:pt x="389" y="247"/>
                  <a:pt x="389" y="247"/>
                  <a:pt x="389" y="247"/>
                </a:cubicBezTo>
                <a:lnTo>
                  <a:pt x="389" y="239"/>
                </a:lnTo>
                <a:close/>
                <a:moveTo>
                  <a:pt x="93" y="234"/>
                </a:moveTo>
                <a:cubicBezTo>
                  <a:pt x="93" y="233"/>
                  <a:pt x="94" y="231"/>
                  <a:pt x="95" y="231"/>
                </a:cubicBezTo>
                <a:cubicBezTo>
                  <a:pt x="93" y="227"/>
                  <a:pt x="93" y="227"/>
                  <a:pt x="93" y="227"/>
                </a:cubicBezTo>
                <a:cubicBezTo>
                  <a:pt x="91" y="228"/>
                  <a:pt x="89" y="231"/>
                  <a:pt x="89" y="234"/>
                </a:cubicBezTo>
                <a:cubicBezTo>
                  <a:pt x="89" y="236"/>
                  <a:pt x="89" y="236"/>
                  <a:pt x="89" y="236"/>
                </a:cubicBezTo>
                <a:cubicBezTo>
                  <a:pt x="93" y="236"/>
                  <a:pt x="93" y="236"/>
                  <a:pt x="93" y="236"/>
                </a:cubicBezTo>
                <a:lnTo>
                  <a:pt x="93" y="234"/>
                </a:lnTo>
                <a:close/>
                <a:moveTo>
                  <a:pt x="388" y="230"/>
                </a:moveTo>
                <a:cubicBezTo>
                  <a:pt x="386" y="228"/>
                  <a:pt x="384" y="227"/>
                  <a:pt x="382" y="227"/>
                </a:cubicBezTo>
                <a:cubicBezTo>
                  <a:pt x="374" y="227"/>
                  <a:pt x="374" y="227"/>
                  <a:pt x="374" y="227"/>
                </a:cubicBezTo>
                <a:cubicBezTo>
                  <a:pt x="374" y="231"/>
                  <a:pt x="374" y="231"/>
                  <a:pt x="374" y="231"/>
                </a:cubicBezTo>
                <a:cubicBezTo>
                  <a:pt x="382" y="231"/>
                  <a:pt x="382" y="231"/>
                  <a:pt x="382" y="231"/>
                </a:cubicBezTo>
                <a:cubicBezTo>
                  <a:pt x="383" y="231"/>
                  <a:pt x="384" y="231"/>
                  <a:pt x="384" y="232"/>
                </a:cubicBezTo>
                <a:lnTo>
                  <a:pt x="388" y="230"/>
                </a:lnTo>
                <a:close/>
                <a:moveTo>
                  <a:pt x="366" y="227"/>
                </a:moveTo>
                <a:cubicBezTo>
                  <a:pt x="358" y="227"/>
                  <a:pt x="358" y="227"/>
                  <a:pt x="358" y="227"/>
                </a:cubicBezTo>
                <a:cubicBezTo>
                  <a:pt x="358" y="231"/>
                  <a:pt x="358" y="231"/>
                  <a:pt x="358" y="231"/>
                </a:cubicBezTo>
                <a:cubicBezTo>
                  <a:pt x="366" y="231"/>
                  <a:pt x="366" y="231"/>
                  <a:pt x="366" y="231"/>
                </a:cubicBezTo>
                <a:lnTo>
                  <a:pt x="366" y="227"/>
                </a:lnTo>
                <a:close/>
                <a:moveTo>
                  <a:pt x="350" y="227"/>
                </a:moveTo>
                <a:cubicBezTo>
                  <a:pt x="342" y="227"/>
                  <a:pt x="342" y="227"/>
                  <a:pt x="342" y="227"/>
                </a:cubicBezTo>
                <a:cubicBezTo>
                  <a:pt x="342" y="231"/>
                  <a:pt x="342" y="231"/>
                  <a:pt x="342" y="231"/>
                </a:cubicBezTo>
                <a:cubicBezTo>
                  <a:pt x="350" y="231"/>
                  <a:pt x="350" y="231"/>
                  <a:pt x="350" y="231"/>
                </a:cubicBezTo>
                <a:lnTo>
                  <a:pt x="350" y="227"/>
                </a:lnTo>
                <a:close/>
                <a:moveTo>
                  <a:pt x="334" y="227"/>
                </a:moveTo>
                <a:cubicBezTo>
                  <a:pt x="326" y="227"/>
                  <a:pt x="326" y="227"/>
                  <a:pt x="326" y="227"/>
                </a:cubicBezTo>
                <a:cubicBezTo>
                  <a:pt x="326" y="231"/>
                  <a:pt x="326" y="231"/>
                  <a:pt x="326" y="231"/>
                </a:cubicBezTo>
                <a:cubicBezTo>
                  <a:pt x="334" y="231"/>
                  <a:pt x="334" y="231"/>
                  <a:pt x="334" y="231"/>
                </a:cubicBezTo>
                <a:lnTo>
                  <a:pt x="334" y="227"/>
                </a:lnTo>
                <a:close/>
                <a:moveTo>
                  <a:pt x="318" y="227"/>
                </a:moveTo>
                <a:cubicBezTo>
                  <a:pt x="310" y="227"/>
                  <a:pt x="310" y="227"/>
                  <a:pt x="310" y="227"/>
                </a:cubicBezTo>
                <a:cubicBezTo>
                  <a:pt x="310" y="231"/>
                  <a:pt x="310" y="231"/>
                  <a:pt x="310" y="231"/>
                </a:cubicBezTo>
                <a:cubicBezTo>
                  <a:pt x="318" y="231"/>
                  <a:pt x="318" y="231"/>
                  <a:pt x="318" y="231"/>
                </a:cubicBezTo>
                <a:lnTo>
                  <a:pt x="318" y="227"/>
                </a:lnTo>
                <a:close/>
                <a:moveTo>
                  <a:pt x="302" y="227"/>
                </a:moveTo>
                <a:cubicBezTo>
                  <a:pt x="294" y="227"/>
                  <a:pt x="294" y="227"/>
                  <a:pt x="294" y="227"/>
                </a:cubicBezTo>
                <a:cubicBezTo>
                  <a:pt x="294" y="231"/>
                  <a:pt x="294" y="231"/>
                  <a:pt x="294" y="231"/>
                </a:cubicBezTo>
                <a:cubicBezTo>
                  <a:pt x="302" y="231"/>
                  <a:pt x="302" y="231"/>
                  <a:pt x="302" y="231"/>
                </a:cubicBezTo>
                <a:lnTo>
                  <a:pt x="302" y="227"/>
                </a:lnTo>
                <a:close/>
                <a:moveTo>
                  <a:pt x="286" y="227"/>
                </a:moveTo>
                <a:cubicBezTo>
                  <a:pt x="278" y="227"/>
                  <a:pt x="278" y="227"/>
                  <a:pt x="278" y="227"/>
                </a:cubicBezTo>
                <a:cubicBezTo>
                  <a:pt x="278" y="231"/>
                  <a:pt x="278" y="231"/>
                  <a:pt x="278" y="231"/>
                </a:cubicBezTo>
                <a:cubicBezTo>
                  <a:pt x="286" y="231"/>
                  <a:pt x="286" y="231"/>
                  <a:pt x="286" y="231"/>
                </a:cubicBezTo>
                <a:lnTo>
                  <a:pt x="286" y="227"/>
                </a:lnTo>
                <a:close/>
                <a:moveTo>
                  <a:pt x="270" y="227"/>
                </a:moveTo>
                <a:cubicBezTo>
                  <a:pt x="262" y="227"/>
                  <a:pt x="262" y="227"/>
                  <a:pt x="262" y="227"/>
                </a:cubicBezTo>
                <a:cubicBezTo>
                  <a:pt x="262" y="231"/>
                  <a:pt x="262" y="231"/>
                  <a:pt x="262" y="231"/>
                </a:cubicBezTo>
                <a:cubicBezTo>
                  <a:pt x="270" y="231"/>
                  <a:pt x="270" y="231"/>
                  <a:pt x="270" y="231"/>
                </a:cubicBezTo>
                <a:lnTo>
                  <a:pt x="270" y="227"/>
                </a:lnTo>
                <a:close/>
                <a:moveTo>
                  <a:pt x="254" y="227"/>
                </a:moveTo>
                <a:cubicBezTo>
                  <a:pt x="246" y="227"/>
                  <a:pt x="246" y="227"/>
                  <a:pt x="246" y="227"/>
                </a:cubicBezTo>
                <a:cubicBezTo>
                  <a:pt x="246" y="231"/>
                  <a:pt x="246" y="231"/>
                  <a:pt x="246" y="231"/>
                </a:cubicBezTo>
                <a:cubicBezTo>
                  <a:pt x="254" y="231"/>
                  <a:pt x="254" y="231"/>
                  <a:pt x="254" y="231"/>
                </a:cubicBezTo>
                <a:lnTo>
                  <a:pt x="254" y="227"/>
                </a:lnTo>
                <a:close/>
                <a:moveTo>
                  <a:pt x="238" y="227"/>
                </a:moveTo>
                <a:cubicBezTo>
                  <a:pt x="230" y="227"/>
                  <a:pt x="230" y="227"/>
                  <a:pt x="230" y="227"/>
                </a:cubicBezTo>
                <a:cubicBezTo>
                  <a:pt x="230" y="231"/>
                  <a:pt x="230" y="231"/>
                  <a:pt x="230" y="231"/>
                </a:cubicBezTo>
                <a:cubicBezTo>
                  <a:pt x="238" y="231"/>
                  <a:pt x="238" y="231"/>
                  <a:pt x="238" y="231"/>
                </a:cubicBezTo>
                <a:lnTo>
                  <a:pt x="238" y="227"/>
                </a:lnTo>
                <a:close/>
                <a:moveTo>
                  <a:pt x="222" y="227"/>
                </a:moveTo>
                <a:cubicBezTo>
                  <a:pt x="214" y="227"/>
                  <a:pt x="214" y="227"/>
                  <a:pt x="214" y="227"/>
                </a:cubicBezTo>
                <a:cubicBezTo>
                  <a:pt x="214" y="231"/>
                  <a:pt x="214" y="231"/>
                  <a:pt x="214" y="231"/>
                </a:cubicBezTo>
                <a:cubicBezTo>
                  <a:pt x="222" y="231"/>
                  <a:pt x="222" y="231"/>
                  <a:pt x="222" y="231"/>
                </a:cubicBezTo>
                <a:lnTo>
                  <a:pt x="222" y="227"/>
                </a:lnTo>
                <a:close/>
                <a:moveTo>
                  <a:pt x="206" y="227"/>
                </a:moveTo>
                <a:cubicBezTo>
                  <a:pt x="198" y="227"/>
                  <a:pt x="198" y="227"/>
                  <a:pt x="198" y="227"/>
                </a:cubicBezTo>
                <a:cubicBezTo>
                  <a:pt x="198" y="231"/>
                  <a:pt x="198" y="231"/>
                  <a:pt x="198" y="231"/>
                </a:cubicBezTo>
                <a:cubicBezTo>
                  <a:pt x="206" y="231"/>
                  <a:pt x="206" y="231"/>
                  <a:pt x="206" y="231"/>
                </a:cubicBezTo>
                <a:lnTo>
                  <a:pt x="206" y="227"/>
                </a:lnTo>
                <a:close/>
                <a:moveTo>
                  <a:pt x="190" y="227"/>
                </a:moveTo>
                <a:cubicBezTo>
                  <a:pt x="182" y="227"/>
                  <a:pt x="182" y="227"/>
                  <a:pt x="182" y="227"/>
                </a:cubicBezTo>
                <a:cubicBezTo>
                  <a:pt x="182" y="231"/>
                  <a:pt x="182" y="231"/>
                  <a:pt x="182" y="231"/>
                </a:cubicBezTo>
                <a:cubicBezTo>
                  <a:pt x="190" y="231"/>
                  <a:pt x="190" y="231"/>
                  <a:pt x="190" y="231"/>
                </a:cubicBezTo>
                <a:lnTo>
                  <a:pt x="190" y="227"/>
                </a:lnTo>
                <a:close/>
                <a:moveTo>
                  <a:pt x="174" y="227"/>
                </a:moveTo>
                <a:cubicBezTo>
                  <a:pt x="166" y="227"/>
                  <a:pt x="166" y="227"/>
                  <a:pt x="166" y="227"/>
                </a:cubicBezTo>
                <a:cubicBezTo>
                  <a:pt x="166" y="231"/>
                  <a:pt x="166" y="231"/>
                  <a:pt x="166" y="231"/>
                </a:cubicBezTo>
                <a:cubicBezTo>
                  <a:pt x="174" y="231"/>
                  <a:pt x="174" y="231"/>
                  <a:pt x="174" y="231"/>
                </a:cubicBezTo>
                <a:lnTo>
                  <a:pt x="174" y="227"/>
                </a:lnTo>
                <a:close/>
                <a:moveTo>
                  <a:pt x="158" y="227"/>
                </a:moveTo>
                <a:cubicBezTo>
                  <a:pt x="150" y="227"/>
                  <a:pt x="150" y="227"/>
                  <a:pt x="150" y="227"/>
                </a:cubicBezTo>
                <a:cubicBezTo>
                  <a:pt x="150" y="231"/>
                  <a:pt x="150" y="231"/>
                  <a:pt x="150" y="231"/>
                </a:cubicBezTo>
                <a:cubicBezTo>
                  <a:pt x="158" y="231"/>
                  <a:pt x="158" y="231"/>
                  <a:pt x="158" y="231"/>
                </a:cubicBezTo>
                <a:lnTo>
                  <a:pt x="158" y="227"/>
                </a:lnTo>
                <a:close/>
                <a:moveTo>
                  <a:pt x="142" y="227"/>
                </a:moveTo>
                <a:cubicBezTo>
                  <a:pt x="134" y="227"/>
                  <a:pt x="134" y="227"/>
                  <a:pt x="134" y="227"/>
                </a:cubicBezTo>
                <a:cubicBezTo>
                  <a:pt x="134" y="231"/>
                  <a:pt x="134" y="231"/>
                  <a:pt x="134" y="231"/>
                </a:cubicBezTo>
                <a:cubicBezTo>
                  <a:pt x="142" y="231"/>
                  <a:pt x="142" y="231"/>
                  <a:pt x="142" y="231"/>
                </a:cubicBezTo>
                <a:lnTo>
                  <a:pt x="142" y="227"/>
                </a:lnTo>
                <a:close/>
                <a:moveTo>
                  <a:pt x="126" y="227"/>
                </a:moveTo>
                <a:cubicBezTo>
                  <a:pt x="118" y="227"/>
                  <a:pt x="118" y="227"/>
                  <a:pt x="118" y="227"/>
                </a:cubicBezTo>
                <a:cubicBezTo>
                  <a:pt x="118" y="231"/>
                  <a:pt x="118" y="231"/>
                  <a:pt x="118" y="231"/>
                </a:cubicBezTo>
                <a:cubicBezTo>
                  <a:pt x="126" y="231"/>
                  <a:pt x="126" y="231"/>
                  <a:pt x="126" y="231"/>
                </a:cubicBezTo>
                <a:lnTo>
                  <a:pt x="126" y="227"/>
                </a:lnTo>
                <a:close/>
                <a:moveTo>
                  <a:pt x="110" y="227"/>
                </a:moveTo>
                <a:cubicBezTo>
                  <a:pt x="102" y="227"/>
                  <a:pt x="102" y="227"/>
                  <a:pt x="102" y="227"/>
                </a:cubicBezTo>
                <a:cubicBezTo>
                  <a:pt x="102" y="231"/>
                  <a:pt x="102" y="231"/>
                  <a:pt x="102" y="231"/>
                </a:cubicBezTo>
                <a:cubicBezTo>
                  <a:pt x="110" y="231"/>
                  <a:pt x="110" y="231"/>
                  <a:pt x="110" y="231"/>
                </a:cubicBezTo>
                <a:lnTo>
                  <a:pt x="110" y="227"/>
                </a:lnTo>
                <a:close/>
                <a:moveTo>
                  <a:pt x="193" y="248"/>
                </a:moveTo>
                <a:cubicBezTo>
                  <a:pt x="150" y="248"/>
                  <a:pt x="150" y="248"/>
                  <a:pt x="150" y="248"/>
                </a:cubicBezTo>
                <a:cubicBezTo>
                  <a:pt x="150" y="272"/>
                  <a:pt x="150" y="272"/>
                  <a:pt x="150" y="272"/>
                </a:cubicBezTo>
                <a:cubicBezTo>
                  <a:pt x="193" y="272"/>
                  <a:pt x="193" y="272"/>
                  <a:pt x="193" y="272"/>
                </a:cubicBezTo>
                <a:lnTo>
                  <a:pt x="193" y="248"/>
                </a:lnTo>
                <a:close/>
                <a:moveTo>
                  <a:pt x="215" y="248"/>
                </a:moveTo>
                <a:cubicBezTo>
                  <a:pt x="204" y="248"/>
                  <a:pt x="204" y="248"/>
                  <a:pt x="204" y="248"/>
                </a:cubicBezTo>
                <a:cubicBezTo>
                  <a:pt x="204" y="272"/>
                  <a:pt x="204" y="272"/>
                  <a:pt x="204" y="272"/>
                </a:cubicBezTo>
                <a:cubicBezTo>
                  <a:pt x="215" y="272"/>
                  <a:pt x="215" y="272"/>
                  <a:pt x="215" y="272"/>
                </a:cubicBezTo>
                <a:lnTo>
                  <a:pt x="215" y="248"/>
                </a:lnTo>
                <a:close/>
                <a:moveTo>
                  <a:pt x="234" y="248"/>
                </a:moveTo>
                <a:cubicBezTo>
                  <a:pt x="223" y="248"/>
                  <a:pt x="223" y="248"/>
                  <a:pt x="223" y="248"/>
                </a:cubicBezTo>
                <a:cubicBezTo>
                  <a:pt x="223" y="272"/>
                  <a:pt x="223" y="272"/>
                  <a:pt x="223" y="272"/>
                </a:cubicBezTo>
                <a:cubicBezTo>
                  <a:pt x="234" y="272"/>
                  <a:pt x="234" y="272"/>
                  <a:pt x="234" y="272"/>
                </a:cubicBezTo>
                <a:lnTo>
                  <a:pt x="234" y="248"/>
                </a:lnTo>
                <a:close/>
                <a:moveTo>
                  <a:pt x="253" y="248"/>
                </a:moveTo>
                <a:cubicBezTo>
                  <a:pt x="242" y="248"/>
                  <a:pt x="242" y="248"/>
                  <a:pt x="242" y="248"/>
                </a:cubicBezTo>
                <a:cubicBezTo>
                  <a:pt x="242" y="272"/>
                  <a:pt x="242" y="272"/>
                  <a:pt x="242" y="272"/>
                </a:cubicBezTo>
                <a:cubicBezTo>
                  <a:pt x="253" y="272"/>
                  <a:pt x="253" y="272"/>
                  <a:pt x="253" y="272"/>
                </a:cubicBezTo>
                <a:lnTo>
                  <a:pt x="253" y="248"/>
                </a:lnTo>
                <a:close/>
                <a:moveTo>
                  <a:pt x="272" y="248"/>
                </a:moveTo>
                <a:cubicBezTo>
                  <a:pt x="261" y="248"/>
                  <a:pt x="261" y="248"/>
                  <a:pt x="261" y="248"/>
                </a:cubicBezTo>
                <a:cubicBezTo>
                  <a:pt x="261" y="272"/>
                  <a:pt x="261" y="272"/>
                  <a:pt x="261" y="272"/>
                </a:cubicBezTo>
                <a:cubicBezTo>
                  <a:pt x="272" y="272"/>
                  <a:pt x="272" y="272"/>
                  <a:pt x="272" y="272"/>
                </a:cubicBezTo>
                <a:lnTo>
                  <a:pt x="272" y="248"/>
                </a:lnTo>
                <a:close/>
                <a:moveTo>
                  <a:pt x="291" y="248"/>
                </a:moveTo>
                <a:cubicBezTo>
                  <a:pt x="280" y="248"/>
                  <a:pt x="280" y="248"/>
                  <a:pt x="280" y="248"/>
                </a:cubicBezTo>
                <a:cubicBezTo>
                  <a:pt x="280" y="272"/>
                  <a:pt x="280" y="272"/>
                  <a:pt x="280" y="272"/>
                </a:cubicBezTo>
                <a:cubicBezTo>
                  <a:pt x="291" y="272"/>
                  <a:pt x="291" y="272"/>
                  <a:pt x="291" y="272"/>
                </a:cubicBezTo>
                <a:lnTo>
                  <a:pt x="291" y="248"/>
                </a:lnTo>
                <a:close/>
                <a:moveTo>
                  <a:pt x="361" y="260"/>
                </a:moveTo>
                <a:cubicBezTo>
                  <a:pt x="361" y="256"/>
                  <a:pt x="357" y="253"/>
                  <a:pt x="354" y="253"/>
                </a:cubicBezTo>
                <a:cubicBezTo>
                  <a:pt x="350" y="253"/>
                  <a:pt x="346" y="256"/>
                  <a:pt x="346" y="260"/>
                </a:cubicBezTo>
                <a:cubicBezTo>
                  <a:pt x="346" y="264"/>
                  <a:pt x="350" y="267"/>
                  <a:pt x="354" y="267"/>
                </a:cubicBezTo>
                <a:cubicBezTo>
                  <a:pt x="357" y="267"/>
                  <a:pt x="361" y="264"/>
                  <a:pt x="361" y="260"/>
                </a:cubicBezTo>
                <a:close/>
                <a:moveTo>
                  <a:pt x="141" y="245"/>
                </a:moveTo>
                <a:cubicBezTo>
                  <a:pt x="141" y="245"/>
                  <a:pt x="141" y="245"/>
                  <a:pt x="141" y="256"/>
                </a:cubicBezTo>
                <a:cubicBezTo>
                  <a:pt x="141" y="266"/>
                  <a:pt x="135" y="275"/>
                  <a:pt x="126" y="279"/>
                </a:cubicBezTo>
                <a:cubicBezTo>
                  <a:pt x="116" y="275"/>
                  <a:pt x="110" y="266"/>
                  <a:pt x="110" y="256"/>
                </a:cubicBezTo>
                <a:cubicBezTo>
                  <a:pt x="110" y="256"/>
                  <a:pt x="110" y="256"/>
                  <a:pt x="110" y="245"/>
                </a:cubicBezTo>
                <a:cubicBezTo>
                  <a:pt x="110" y="245"/>
                  <a:pt x="110" y="245"/>
                  <a:pt x="116" y="243"/>
                </a:cubicBezTo>
                <a:cubicBezTo>
                  <a:pt x="116" y="243"/>
                  <a:pt x="116" y="243"/>
                  <a:pt x="116" y="245"/>
                </a:cubicBezTo>
                <a:cubicBezTo>
                  <a:pt x="116" y="245"/>
                  <a:pt x="116" y="245"/>
                  <a:pt x="122" y="244"/>
                </a:cubicBezTo>
                <a:cubicBezTo>
                  <a:pt x="122" y="244"/>
                  <a:pt x="122" y="244"/>
                  <a:pt x="122" y="242"/>
                </a:cubicBezTo>
                <a:cubicBezTo>
                  <a:pt x="122" y="242"/>
                  <a:pt x="122" y="242"/>
                  <a:pt x="126" y="241"/>
                </a:cubicBezTo>
                <a:cubicBezTo>
                  <a:pt x="126" y="241"/>
                  <a:pt x="126" y="241"/>
                  <a:pt x="129" y="242"/>
                </a:cubicBezTo>
                <a:cubicBezTo>
                  <a:pt x="129" y="242"/>
                  <a:pt x="129" y="242"/>
                  <a:pt x="129" y="244"/>
                </a:cubicBezTo>
                <a:cubicBezTo>
                  <a:pt x="129" y="244"/>
                  <a:pt x="129" y="244"/>
                  <a:pt x="136" y="245"/>
                </a:cubicBezTo>
                <a:cubicBezTo>
                  <a:pt x="136" y="245"/>
                  <a:pt x="136" y="245"/>
                  <a:pt x="136" y="243"/>
                </a:cubicBezTo>
                <a:lnTo>
                  <a:pt x="141" y="245"/>
                </a:lnTo>
                <a:close/>
                <a:moveTo>
                  <a:pt x="137" y="250"/>
                </a:moveTo>
                <a:cubicBezTo>
                  <a:pt x="137" y="250"/>
                  <a:pt x="137" y="250"/>
                  <a:pt x="126" y="248"/>
                </a:cubicBezTo>
                <a:cubicBezTo>
                  <a:pt x="126" y="248"/>
                  <a:pt x="126" y="248"/>
                  <a:pt x="126" y="260"/>
                </a:cubicBezTo>
                <a:cubicBezTo>
                  <a:pt x="126" y="260"/>
                  <a:pt x="126" y="260"/>
                  <a:pt x="115" y="260"/>
                </a:cubicBezTo>
                <a:cubicBezTo>
                  <a:pt x="116" y="266"/>
                  <a:pt x="120" y="271"/>
                  <a:pt x="126" y="274"/>
                </a:cubicBezTo>
                <a:cubicBezTo>
                  <a:pt x="126" y="274"/>
                  <a:pt x="126" y="274"/>
                  <a:pt x="126" y="260"/>
                </a:cubicBezTo>
                <a:cubicBezTo>
                  <a:pt x="126" y="260"/>
                  <a:pt x="126" y="260"/>
                  <a:pt x="136" y="260"/>
                </a:cubicBezTo>
                <a:cubicBezTo>
                  <a:pt x="137" y="259"/>
                  <a:pt x="137" y="257"/>
                  <a:pt x="137" y="256"/>
                </a:cubicBezTo>
                <a:lnTo>
                  <a:pt x="137" y="25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91">
              <a:lnSpc>
                <a:spcPct val="90000"/>
              </a:lnSpc>
            </a:pPr>
            <a:endParaRPr lang="en-US" dirty="0">
              <a:solidFill>
                <a:srgbClr val="FFFFFF"/>
              </a:solidFill>
            </a:endParaRPr>
          </a:p>
        </p:txBody>
      </p:sp>
      <p:pic>
        <p:nvPicPr>
          <p:cNvPr id="259" name="Picture 258" descr="Website.emf"/>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467029" y="3896760"/>
            <a:ext cx="359955" cy="311769"/>
          </a:xfrm>
          <a:prstGeom prst="rect">
            <a:avLst/>
          </a:prstGeom>
        </p:spPr>
      </p:pic>
      <p:pic>
        <p:nvPicPr>
          <p:cNvPr id="260" name="Picture 259" descr="Email.emf"/>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282866" y="4161911"/>
            <a:ext cx="320933" cy="189368"/>
          </a:xfrm>
          <a:prstGeom prst="rect">
            <a:avLst/>
          </a:prstGeom>
        </p:spPr>
      </p:pic>
      <p:sp>
        <p:nvSpPr>
          <p:cNvPr id="261" name="Freeform 260"/>
          <p:cNvSpPr>
            <a:spLocks/>
          </p:cNvSpPr>
          <p:nvPr/>
        </p:nvSpPr>
        <p:spPr bwMode="auto">
          <a:xfrm>
            <a:off x="5527269" y="3813222"/>
            <a:ext cx="874149" cy="538057"/>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solidFill>
            <a:schemeClr val="accent5">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4" tIns="182880" rIns="91424" bIns="45712" rtlCol="0" anchor="ctr"/>
          <a:lstStyle/>
          <a:p>
            <a:pPr algn="ctr" defTabSz="685891"/>
            <a:r>
              <a:rPr lang="en-US" sz="1050" dirty="0" smtClean="0">
                <a:solidFill>
                  <a:srgbClr val="676767"/>
                </a:solidFill>
              </a:rPr>
              <a:t>CWS</a:t>
            </a:r>
            <a:endParaRPr lang="en-US" sz="1050" dirty="0">
              <a:solidFill>
                <a:srgbClr val="676767"/>
              </a:solidFill>
            </a:endParaRPr>
          </a:p>
        </p:txBody>
      </p:sp>
      <p:sp>
        <p:nvSpPr>
          <p:cNvPr id="262" name="Round Same Side Corner Rectangle 261"/>
          <p:cNvSpPr/>
          <p:nvPr/>
        </p:nvSpPr>
        <p:spPr>
          <a:xfrm rot="5400000">
            <a:off x="7376944" y="1895409"/>
            <a:ext cx="1157258" cy="2069615"/>
          </a:xfrm>
          <a:prstGeom prst="round2SameRect">
            <a:avLst>
              <a:gd name="adj1" fmla="val 3624"/>
              <a:gd name="adj2" fmla="val 2277"/>
            </a:avLst>
          </a:prstGeom>
          <a:gradFill flip="none" rotWithShape="1">
            <a:gsLst>
              <a:gs pos="417">
                <a:schemeClr val="tx2">
                  <a:alpha val="0"/>
                </a:schemeClr>
              </a:gs>
              <a:gs pos="100000">
                <a:srgbClr val="EEF5FC"/>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91"/>
            <a:endParaRPr lang="en-US" dirty="0" smtClean="0">
              <a:solidFill>
                <a:srgbClr val="FFFFFF"/>
              </a:solidFill>
            </a:endParaRPr>
          </a:p>
        </p:txBody>
      </p:sp>
      <p:sp>
        <p:nvSpPr>
          <p:cNvPr id="263" name="Rounded Rectangle 262"/>
          <p:cNvSpPr/>
          <p:nvPr/>
        </p:nvSpPr>
        <p:spPr>
          <a:xfrm>
            <a:off x="6971169" y="2906650"/>
            <a:ext cx="1712456" cy="567008"/>
          </a:xfrm>
          <a:prstGeom prst="roundRect">
            <a:avLst>
              <a:gd name="adj" fmla="val 6406"/>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91">
              <a:lnSpc>
                <a:spcPct val="80000"/>
              </a:lnSpc>
            </a:pPr>
            <a:r>
              <a:rPr lang="en-US" sz="1000" dirty="0">
                <a:solidFill>
                  <a:srgbClr val="FFFFFF"/>
                </a:solidFill>
                <a:effectLst>
                  <a:outerShdw blurRad="38100" dist="38100" dir="2700000" algn="tl">
                    <a:srgbClr val="000000">
                      <a:alpha val="43137"/>
                    </a:srgbClr>
                  </a:outerShdw>
                </a:effectLst>
              </a:rPr>
              <a:t>AMP Threat </a:t>
            </a:r>
            <a:r>
              <a:rPr lang="en-US" sz="1000" dirty="0" smtClean="0">
                <a:solidFill>
                  <a:srgbClr val="FFFFFF"/>
                </a:solidFill>
                <a:effectLst>
                  <a:outerShdw blurRad="38100" dist="38100" dir="2700000" algn="tl">
                    <a:srgbClr val="000000">
                      <a:alpha val="43137"/>
                    </a:srgbClr>
                  </a:outerShdw>
                </a:effectLst>
              </a:rPr>
              <a:t>Grid </a:t>
            </a:r>
          </a:p>
          <a:p>
            <a:pPr algn="ctr" defTabSz="685891">
              <a:lnSpc>
                <a:spcPct val="80000"/>
              </a:lnSpc>
            </a:pPr>
            <a:r>
              <a:rPr lang="en-US" sz="1000" dirty="0" smtClean="0">
                <a:solidFill>
                  <a:srgbClr val="FFFFFF"/>
                </a:solidFill>
                <a:effectLst>
                  <a:outerShdw blurRad="38100" dist="38100" dir="2700000" algn="tl">
                    <a:srgbClr val="000000">
                      <a:alpha val="43137"/>
                    </a:srgbClr>
                  </a:outerShdw>
                </a:effectLst>
              </a:rPr>
              <a:t>Malware </a:t>
            </a:r>
            <a:r>
              <a:rPr lang="en-US" sz="1000" dirty="0">
                <a:solidFill>
                  <a:srgbClr val="FFFFFF"/>
                </a:solidFill>
                <a:effectLst>
                  <a:outerShdw blurRad="38100" dist="38100" dir="2700000" algn="tl">
                    <a:srgbClr val="000000">
                      <a:alpha val="43137"/>
                    </a:srgbClr>
                  </a:outerShdw>
                </a:effectLst>
              </a:rPr>
              <a:t>Analysis + </a:t>
            </a:r>
            <a:r>
              <a:rPr lang="en-US" sz="1000" dirty="0" smtClean="0">
                <a:solidFill>
                  <a:srgbClr val="FFFFFF"/>
                </a:solidFill>
                <a:effectLst>
                  <a:outerShdw blurRad="38100" dist="38100" dir="2700000" algn="tl">
                    <a:srgbClr val="000000">
                      <a:alpha val="43137"/>
                    </a:srgbClr>
                  </a:outerShdw>
                </a:effectLst>
              </a:rPr>
              <a:t>Threat Intelligence Engine</a:t>
            </a:r>
          </a:p>
          <a:p>
            <a:pPr algn="ctr" defTabSz="685891">
              <a:lnSpc>
                <a:spcPct val="80000"/>
              </a:lnSpc>
            </a:pPr>
            <a:endParaRPr lang="en-US" sz="300" dirty="0" smtClean="0">
              <a:solidFill>
                <a:srgbClr val="FFFFFF"/>
              </a:solidFill>
              <a:effectLst>
                <a:outerShdw blurRad="38100" dist="38100" dir="2700000" algn="tl">
                  <a:srgbClr val="000000">
                    <a:alpha val="43137"/>
                  </a:srgbClr>
                </a:outerShdw>
              </a:effectLst>
            </a:endParaRPr>
          </a:p>
          <a:p>
            <a:pPr algn="ctr" defTabSz="685891">
              <a:lnSpc>
                <a:spcPct val="80000"/>
              </a:lnSpc>
            </a:pPr>
            <a:r>
              <a:rPr lang="en-US" sz="700" dirty="0" smtClean="0">
                <a:solidFill>
                  <a:srgbClr val="FFFFFF"/>
                </a:solidFill>
                <a:effectLst>
                  <a:outerShdw blurRad="38100" dist="38100" dir="2700000" algn="tl">
                    <a:srgbClr val="000000">
                      <a:alpha val="43137"/>
                    </a:srgbClr>
                  </a:outerShdw>
                </a:effectLst>
              </a:rPr>
              <a:t>Appliance or Cloud</a:t>
            </a:r>
            <a:endParaRPr lang="en-US" sz="700" dirty="0">
              <a:solidFill>
                <a:srgbClr val="FFFFFF"/>
              </a:solidFill>
              <a:effectLst>
                <a:outerShdw blurRad="38100" dist="38100" dir="2700000" algn="tl">
                  <a:srgbClr val="000000">
                    <a:alpha val="43137"/>
                  </a:srgbClr>
                </a:outerShdw>
              </a:effectLst>
            </a:endParaRPr>
          </a:p>
        </p:txBody>
      </p:sp>
      <p:pic>
        <p:nvPicPr>
          <p:cNvPr id="264" name="Picture 263"/>
          <p:cNvPicPr>
            <a:picLocks/>
          </p:cNvPicPr>
          <p:nvPr/>
        </p:nvPicPr>
        <p:blipFill>
          <a:blip r:embed="rId14">
            <a:extLst>
              <a:ext uri="{28A0092B-C50C-407E-A947-70E740481C1C}">
                <a14:useLocalDpi xmlns:a14="http://schemas.microsoft.com/office/drawing/2010/main" val="0"/>
              </a:ext>
            </a:extLst>
          </a:blip>
          <a:stretch>
            <a:fillRect/>
          </a:stretch>
        </p:blipFill>
        <p:spPr>
          <a:xfrm>
            <a:off x="7731404" y="2509618"/>
            <a:ext cx="769523" cy="343522"/>
          </a:xfrm>
          <a:prstGeom prst="rect">
            <a:avLst/>
          </a:prstGeom>
          <a:noFill/>
          <a:ln>
            <a:noFill/>
          </a:ln>
        </p:spPr>
      </p:pic>
      <p:grpSp>
        <p:nvGrpSpPr>
          <p:cNvPr id="3" name="Group 2"/>
          <p:cNvGrpSpPr/>
          <p:nvPr/>
        </p:nvGrpSpPr>
        <p:grpSpPr>
          <a:xfrm>
            <a:off x="2096529" y="1224206"/>
            <a:ext cx="198707" cy="241668"/>
            <a:chOff x="2322747" y="1197939"/>
            <a:chExt cx="198707" cy="241668"/>
          </a:xfrm>
        </p:grpSpPr>
        <p:sp>
          <p:nvSpPr>
            <p:cNvPr id="2" name="Rectangle 1"/>
            <p:cNvSpPr/>
            <p:nvPr/>
          </p:nvSpPr>
          <p:spPr>
            <a:xfrm>
              <a:off x="2353909" y="1220816"/>
              <a:ext cx="152988"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91"/>
              <a:endParaRPr lang="en-US" dirty="0" smtClean="0">
                <a:solidFill>
                  <a:srgbClr val="FFFFFF"/>
                </a:solidFill>
              </a:endParaRPr>
            </a:p>
          </p:txBody>
        </p:sp>
        <p:sp>
          <p:nvSpPr>
            <p:cNvPr id="73" name="Rectangle 72"/>
            <p:cNvSpPr/>
            <p:nvPr/>
          </p:nvSpPr>
          <p:spPr>
            <a:xfrm rot="3622272">
              <a:off x="2366043" y="1298999"/>
              <a:ext cx="112114"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91"/>
              <a:endParaRPr lang="en-US" dirty="0" smtClean="0">
                <a:solidFill>
                  <a:srgbClr val="FFFFFF"/>
                </a:solidFill>
              </a:endParaRPr>
            </a:p>
          </p:txBody>
        </p:sp>
        <p:sp>
          <p:nvSpPr>
            <p:cNvPr id="82" name="Freeform 81"/>
            <p:cNvSpPr>
              <a:spLocks noEditPoints="1"/>
            </p:cNvSpPr>
            <p:nvPr/>
          </p:nvSpPr>
          <p:spPr bwMode="auto">
            <a:xfrm>
              <a:off x="2322747" y="1197939"/>
              <a:ext cx="198707" cy="241668"/>
            </a:xfrm>
            <a:custGeom>
              <a:avLst/>
              <a:gdLst>
                <a:gd name="T0" fmla="*/ 214 w 262"/>
                <a:gd name="T1" fmla="*/ 19 h 312"/>
                <a:gd name="T2" fmla="*/ 214 w 262"/>
                <a:gd name="T3" fmla="*/ 36 h 312"/>
                <a:gd name="T4" fmla="*/ 161 w 262"/>
                <a:gd name="T5" fmla="*/ 24 h 312"/>
                <a:gd name="T6" fmla="*/ 161 w 262"/>
                <a:gd name="T7" fmla="*/ 7 h 312"/>
                <a:gd name="T8" fmla="*/ 131 w 262"/>
                <a:gd name="T9" fmla="*/ 0 h 312"/>
                <a:gd name="T10" fmla="*/ 101 w 262"/>
                <a:gd name="T11" fmla="*/ 7 h 312"/>
                <a:gd name="T12" fmla="*/ 101 w 262"/>
                <a:gd name="T13" fmla="*/ 24 h 312"/>
                <a:gd name="T14" fmla="*/ 48 w 262"/>
                <a:gd name="T15" fmla="*/ 36 h 312"/>
                <a:gd name="T16" fmla="*/ 48 w 262"/>
                <a:gd name="T17" fmla="*/ 19 h 312"/>
                <a:gd name="T18" fmla="*/ 0 w 262"/>
                <a:gd name="T19" fmla="*/ 29 h 312"/>
                <a:gd name="T20" fmla="*/ 0 w 262"/>
                <a:gd name="T21" fmla="*/ 122 h 312"/>
                <a:gd name="T22" fmla="*/ 131 w 262"/>
                <a:gd name="T23" fmla="*/ 312 h 312"/>
                <a:gd name="T24" fmla="*/ 262 w 262"/>
                <a:gd name="T25" fmla="*/ 122 h 312"/>
                <a:gd name="T26" fmla="*/ 262 w 262"/>
                <a:gd name="T27" fmla="*/ 29 h 312"/>
                <a:gd name="T28" fmla="*/ 214 w 262"/>
                <a:gd name="T29" fmla="*/ 19 h 312"/>
                <a:gd name="T30" fmla="*/ 226 w 262"/>
                <a:gd name="T31" fmla="*/ 122 h 312"/>
                <a:gd name="T32" fmla="*/ 222 w 262"/>
                <a:gd name="T33" fmla="*/ 156 h 312"/>
                <a:gd name="T34" fmla="*/ 131 w 262"/>
                <a:gd name="T35" fmla="*/ 156 h 312"/>
                <a:gd name="T36" fmla="*/ 131 w 262"/>
                <a:gd name="T37" fmla="*/ 273 h 312"/>
                <a:gd name="T38" fmla="*/ 40 w 262"/>
                <a:gd name="T39" fmla="*/ 156 h 312"/>
                <a:gd name="T40" fmla="*/ 131 w 262"/>
                <a:gd name="T41" fmla="*/ 156 h 312"/>
                <a:gd name="T42" fmla="*/ 131 w 262"/>
                <a:gd name="T43" fmla="*/ 54 h 312"/>
                <a:gd name="T44" fmla="*/ 226 w 262"/>
                <a:gd name="T45" fmla="*/ 76 h 312"/>
                <a:gd name="T46" fmla="*/ 226 w 262"/>
                <a:gd name="T47" fmla="*/ 12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2" h="312">
                  <a:moveTo>
                    <a:pt x="214" y="19"/>
                  </a:moveTo>
                  <a:cubicBezTo>
                    <a:pt x="214" y="36"/>
                    <a:pt x="214" y="36"/>
                    <a:pt x="214" y="36"/>
                  </a:cubicBezTo>
                  <a:cubicBezTo>
                    <a:pt x="161" y="24"/>
                    <a:pt x="161" y="24"/>
                    <a:pt x="161" y="24"/>
                  </a:cubicBezTo>
                  <a:cubicBezTo>
                    <a:pt x="161" y="7"/>
                    <a:pt x="161" y="7"/>
                    <a:pt x="161" y="7"/>
                  </a:cubicBezTo>
                  <a:cubicBezTo>
                    <a:pt x="131" y="0"/>
                    <a:pt x="131" y="0"/>
                    <a:pt x="131" y="0"/>
                  </a:cubicBezTo>
                  <a:cubicBezTo>
                    <a:pt x="101" y="7"/>
                    <a:pt x="101" y="7"/>
                    <a:pt x="101" y="7"/>
                  </a:cubicBezTo>
                  <a:cubicBezTo>
                    <a:pt x="101" y="24"/>
                    <a:pt x="101" y="24"/>
                    <a:pt x="101" y="24"/>
                  </a:cubicBezTo>
                  <a:cubicBezTo>
                    <a:pt x="48" y="36"/>
                    <a:pt x="48" y="36"/>
                    <a:pt x="48" y="36"/>
                  </a:cubicBezTo>
                  <a:cubicBezTo>
                    <a:pt x="48" y="19"/>
                    <a:pt x="48" y="19"/>
                    <a:pt x="48" y="19"/>
                  </a:cubicBezTo>
                  <a:cubicBezTo>
                    <a:pt x="0" y="29"/>
                    <a:pt x="0" y="29"/>
                    <a:pt x="0" y="29"/>
                  </a:cubicBezTo>
                  <a:cubicBezTo>
                    <a:pt x="0" y="122"/>
                    <a:pt x="0" y="122"/>
                    <a:pt x="0" y="122"/>
                  </a:cubicBezTo>
                  <a:cubicBezTo>
                    <a:pt x="0" y="208"/>
                    <a:pt x="54" y="281"/>
                    <a:pt x="131" y="312"/>
                  </a:cubicBezTo>
                  <a:cubicBezTo>
                    <a:pt x="208" y="281"/>
                    <a:pt x="262" y="208"/>
                    <a:pt x="262" y="122"/>
                  </a:cubicBezTo>
                  <a:cubicBezTo>
                    <a:pt x="262" y="29"/>
                    <a:pt x="262" y="29"/>
                    <a:pt x="262" y="29"/>
                  </a:cubicBezTo>
                  <a:lnTo>
                    <a:pt x="214" y="19"/>
                  </a:lnTo>
                  <a:close/>
                  <a:moveTo>
                    <a:pt x="226" y="122"/>
                  </a:moveTo>
                  <a:cubicBezTo>
                    <a:pt x="226" y="134"/>
                    <a:pt x="225" y="145"/>
                    <a:pt x="222" y="156"/>
                  </a:cubicBezTo>
                  <a:cubicBezTo>
                    <a:pt x="131" y="156"/>
                    <a:pt x="131" y="156"/>
                    <a:pt x="131" y="156"/>
                  </a:cubicBezTo>
                  <a:cubicBezTo>
                    <a:pt x="131" y="273"/>
                    <a:pt x="131" y="273"/>
                    <a:pt x="131" y="273"/>
                  </a:cubicBezTo>
                  <a:cubicBezTo>
                    <a:pt x="84" y="249"/>
                    <a:pt x="50" y="206"/>
                    <a:pt x="40" y="156"/>
                  </a:cubicBezTo>
                  <a:cubicBezTo>
                    <a:pt x="131" y="156"/>
                    <a:pt x="131" y="156"/>
                    <a:pt x="131" y="156"/>
                  </a:cubicBezTo>
                  <a:cubicBezTo>
                    <a:pt x="131" y="54"/>
                    <a:pt x="131" y="54"/>
                    <a:pt x="131" y="54"/>
                  </a:cubicBezTo>
                  <a:cubicBezTo>
                    <a:pt x="226" y="76"/>
                    <a:pt x="226" y="76"/>
                    <a:pt x="226" y="76"/>
                  </a:cubicBezTo>
                  <a:lnTo>
                    <a:pt x="226" y="122"/>
                  </a:lnTo>
                  <a:close/>
                </a:path>
              </a:pathLst>
            </a:custGeom>
            <a:solidFill>
              <a:srgbClr val="C00000"/>
            </a:solidFill>
            <a:ln w="9525">
              <a:noFill/>
              <a:round/>
              <a:headEnd/>
              <a:tailEnd/>
            </a:ln>
            <a:effectLst/>
          </p:spPr>
          <p:txBody>
            <a:bodyPr vert="horz" wrap="square" lIns="91440" tIns="45720" rIns="91440" bIns="45720" numCol="1" anchor="t" anchorCtr="0" compatLnSpc="1">
              <a:prstTxWarp prst="textNoShape">
                <a:avLst/>
              </a:prstTxWarp>
            </a:bodyPr>
            <a:lstStyle/>
            <a:p>
              <a:pPr defTabSz="685891"/>
              <a:endParaRPr lang="en-US" dirty="0">
                <a:solidFill>
                  <a:srgbClr val="FFFFFF"/>
                </a:solidFill>
              </a:endParaRPr>
            </a:p>
          </p:txBody>
        </p:sp>
      </p:grpSp>
      <p:grpSp>
        <p:nvGrpSpPr>
          <p:cNvPr id="75" name="Group 74"/>
          <p:cNvGrpSpPr/>
          <p:nvPr/>
        </p:nvGrpSpPr>
        <p:grpSpPr>
          <a:xfrm>
            <a:off x="2192337" y="2498707"/>
            <a:ext cx="198707" cy="241668"/>
            <a:chOff x="2322747" y="1197939"/>
            <a:chExt cx="198707" cy="241668"/>
          </a:xfrm>
        </p:grpSpPr>
        <p:sp>
          <p:nvSpPr>
            <p:cNvPr id="76" name="Rectangle 75"/>
            <p:cNvSpPr/>
            <p:nvPr/>
          </p:nvSpPr>
          <p:spPr>
            <a:xfrm>
              <a:off x="2353909" y="1220816"/>
              <a:ext cx="152988"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91"/>
              <a:endParaRPr lang="en-US" dirty="0" smtClean="0">
                <a:solidFill>
                  <a:srgbClr val="FFFFFF"/>
                </a:solidFill>
              </a:endParaRPr>
            </a:p>
          </p:txBody>
        </p:sp>
        <p:sp>
          <p:nvSpPr>
            <p:cNvPr id="77" name="Rectangle 76"/>
            <p:cNvSpPr/>
            <p:nvPr/>
          </p:nvSpPr>
          <p:spPr>
            <a:xfrm rot="3622272">
              <a:off x="2366043" y="1298999"/>
              <a:ext cx="112114"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91"/>
              <a:endParaRPr lang="en-US" dirty="0" smtClean="0">
                <a:solidFill>
                  <a:srgbClr val="FFFFFF"/>
                </a:solidFill>
              </a:endParaRPr>
            </a:p>
          </p:txBody>
        </p:sp>
        <p:sp>
          <p:nvSpPr>
            <p:cNvPr id="78" name="Freeform 77"/>
            <p:cNvSpPr>
              <a:spLocks noEditPoints="1"/>
            </p:cNvSpPr>
            <p:nvPr/>
          </p:nvSpPr>
          <p:spPr bwMode="auto">
            <a:xfrm>
              <a:off x="2322747" y="1197939"/>
              <a:ext cx="198707" cy="241668"/>
            </a:xfrm>
            <a:custGeom>
              <a:avLst/>
              <a:gdLst>
                <a:gd name="T0" fmla="*/ 214 w 262"/>
                <a:gd name="T1" fmla="*/ 19 h 312"/>
                <a:gd name="T2" fmla="*/ 214 w 262"/>
                <a:gd name="T3" fmla="*/ 36 h 312"/>
                <a:gd name="T4" fmla="*/ 161 w 262"/>
                <a:gd name="T5" fmla="*/ 24 h 312"/>
                <a:gd name="T6" fmla="*/ 161 w 262"/>
                <a:gd name="T7" fmla="*/ 7 h 312"/>
                <a:gd name="T8" fmla="*/ 131 w 262"/>
                <a:gd name="T9" fmla="*/ 0 h 312"/>
                <a:gd name="T10" fmla="*/ 101 w 262"/>
                <a:gd name="T11" fmla="*/ 7 h 312"/>
                <a:gd name="T12" fmla="*/ 101 w 262"/>
                <a:gd name="T13" fmla="*/ 24 h 312"/>
                <a:gd name="T14" fmla="*/ 48 w 262"/>
                <a:gd name="T15" fmla="*/ 36 h 312"/>
                <a:gd name="T16" fmla="*/ 48 w 262"/>
                <a:gd name="T17" fmla="*/ 19 h 312"/>
                <a:gd name="T18" fmla="*/ 0 w 262"/>
                <a:gd name="T19" fmla="*/ 29 h 312"/>
                <a:gd name="T20" fmla="*/ 0 w 262"/>
                <a:gd name="T21" fmla="*/ 122 h 312"/>
                <a:gd name="T22" fmla="*/ 131 w 262"/>
                <a:gd name="T23" fmla="*/ 312 h 312"/>
                <a:gd name="T24" fmla="*/ 262 w 262"/>
                <a:gd name="T25" fmla="*/ 122 h 312"/>
                <a:gd name="T26" fmla="*/ 262 w 262"/>
                <a:gd name="T27" fmla="*/ 29 h 312"/>
                <a:gd name="T28" fmla="*/ 214 w 262"/>
                <a:gd name="T29" fmla="*/ 19 h 312"/>
                <a:gd name="T30" fmla="*/ 226 w 262"/>
                <a:gd name="T31" fmla="*/ 122 h 312"/>
                <a:gd name="T32" fmla="*/ 222 w 262"/>
                <a:gd name="T33" fmla="*/ 156 h 312"/>
                <a:gd name="T34" fmla="*/ 131 w 262"/>
                <a:gd name="T35" fmla="*/ 156 h 312"/>
                <a:gd name="T36" fmla="*/ 131 w 262"/>
                <a:gd name="T37" fmla="*/ 273 h 312"/>
                <a:gd name="T38" fmla="*/ 40 w 262"/>
                <a:gd name="T39" fmla="*/ 156 h 312"/>
                <a:gd name="T40" fmla="*/ 131 w 262"/>
                <a:gd name="T41" fmla="*/ 156 h 312"/>
                <a:gd name="T42" fmla="*/ 131 w 262"/>
                <a:gd name="T43" fmla="*/ 54 h 312"/>
                <a:gd name="T44" fmla="*/ 226 w 262"/>
                <a:gd name="T45" fmla="*/ 76 h 312"/>
                <a:gd name="T46" fmla="*/ 226 w 262"/>
                <a:gd name="T47" fmla="*/ 12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2" h="312">
                  <a:moveTo>
                    <a:pt x="214" y="19"/>
                  </a:moveTo>
                  <a:cubicBezTo>
                    <a:pt x="214" y="36"/>
                    <a:pt x="214" y="36"/>
                    <a:pt x="214" y="36"/>
                  </a:cubicBezTo>
                  <a:cubicBezTo>
                    <a:pt x="161" y="24"/>
                    <a:pt x="161" y="24"/>
                    <a:pt x="161" y="24"/>
                  </a:cubicBezTo>
                  <a:cubicBezTo>
                    <a:pt x="161" y="7"/>
                    <a:pt x="161" y="7"/>
                    <a:pt x="161" y="7"/>
                  </a:cubicBezTo>
                  <a:cubicBezTo>
                    <a:pt x="131" y="0"/>
                    <a:pt x="131" y="0"/>
                    <a:pt x="131" y="0"/>
                  </a:cubicBezTo>
                  <a:cubicBezTo>
                    <a:pt x="101" y="7"/>
                    <a:pt x="101" y="7"/>
                    <a:pt x="101" y="7"/>
                  </a:cubicBezTo>
                  <a:cubicBezTo>
                    <a:pt x="101" y="24"/>
                    <a:pt x="101" y="24"/>
                    <a:pt x="101" y="24"/>
                  </a:cubicBezTo>
                  <a:cubicBezTo>
                    <a:pt x="48" y="36"/>
                    <a:pt x="48" y="36"/>
                    <a:pt x="48" y="36"/>
                  </a:cubicBezTo>
                  <a:cubicBezTo>
                    <a:pt x="48" y="19"/>
                    <a:pt x="48" y="19"/>
                    <a:pt x="48" y="19"/>
                  </a:cubicBezTo>
                  <a:cubicBezTo>
                    <a:pt x="0" y="29"/>
                    <a:pt x="0" y="29"/>
                    <a:pt x="0" y="29"/>
                  </a:cubicBezTo>
                  <a:cubicBezTo>
                    <a:pt x="0" y="122"/>
                    <a:pt x="0" y="122"/>
                    <a:pt x="0" y="122"/>
                  </a:cubicBezTo>
                  <a:cubicBezTo>
                    <a:pt x="0" y="208"/>
                    <a:pt x="54" y="281"/>
                    <a:pt x="131" y="312"/>
                  </a:cubicBezTo>
                  <a:cubicBezTo>
                    <a:pt x="208" y="281"/>
                    <a:pt x="262" y="208"/>
                    <a:pt x="262" y="122"/>
                  </a:cubicBezTo>
                  <a:cubicBezTo>
                    <a:pt x="262" y="29"/>
                    <a:pt x="262" y="29"/>
                    <a:pt x="262" y="29"/>
                  </a:cubicBezTo>
                  <a:lnTo>
                    <a:pt x="214" y="19"/>
                  </a:lnTo>
                  <a:close/>
                  <a:moveTo>
                    <a:pt x="226" y="122"/>
                  </a:moveTo>
                  <a:cubicBezTo>
                    <a:pt x="226" y="134"/>
                    <a:pt x="225" y="145"/>
                    <a:pt x="222" y="156"/>
                  </a:cubicBezTo>
                  <a:cubicBezTo>
                    <a:pt x="131" y="156"/>
                    <a:pt x="131" y="156"/>
                    <a:pt x="131" y="156"/>
                  </a:cubicBezTo>
                  <a:cubicBezTo>
                    <a:pt x="131" y="273"/>
                    <a:pt x="131" y="273"/>
                    <a:pt x="131" y="273"/>
                  </a:cubicBezTo>
                  <a:cubicBezTo>
                    <a:pt x="84" y="249"/>
                    <a:pt x="50" y="206"/>
                    <a:pt x="40" y="156"/>
                  </a:cubicBezTo>
                  <a:cubicBezTo>
                    <a:pt x="131" y="156"/>
                    <a:pt x="131" y="156"/>
                    <a:pt x="131" y="156"/>
                  </a:cubicBezTo>
                  <a:cubicBezTo>
                    <a:pt x="131" y="54"/>
                    <a:pt x="131" y="54"/>
                    <a:pt x="131" y="54"/>
                  </a:cubicBezTo>
                  <a:cubicBezTo>
                    <a:pt x="226" y="76"/>
                    <a:pt x="226" y="76"/>
                    <a:pt x="226" y="76"/>
                  </a:cubicBezTo>
                  <a:lnTo>
                    <a:pt x="226" y="122"/>
                  </a:lnTo>
                  <a:close/>
                </a:path>
              </a:pathLst>
            </a:custGeom>
            <a:solidFill>
              <a:srgbClr val="C00000"/>
            </a:solidFill>
            <a:ln w="9525">
              <a:noFill/>
              <a:round/>
              <a:headEnd/>
              <a:tailEnd/>
            </a:ln>
            <a:effectLst/>
          </p:spPr>
          <p:txBody>
            <a:bodyPr vert="horz" wrap="square" lIns="91440" tIns="45720" rIns="91440" bIns="45720" numCol="1" anchor="t" anchorCtr="0" compatLnSpc="1">
              <a:prstTxWarp prst="textNoShape">
                <a:avLst/>
              </a:prstTxWarp>
            </a:bodyPr>
            <a:lstStyle/>
            <a:p>
              <a:pPr defTabSz="685891"/>
              <a:endParaRPr lang="en-US" dirty="0">
                <a:solidFill>
                  <a:srgbClr val="FFFFFF"/>
                </a:solidFill>
              </a:endParaRPr>
            </a:p>
          </p:txBody>
        </p:sp>
      </p:grpSp>
      <p:grpSp>
        <p:nvGrpSpPr>
          <p:cNvPr id="79" name="Group 78"/>
          <p:cNvGrpSpPr/>
          <p:nvPr/>
        </p:nvGrpSpPr>
        <p:grpSpPr>
          <a:xfrm>
            <a:off x="2131635" y="3840582"/>
            <a:ext cx="198707" cy="241668"/>
            <a:chOff x="2322747" y="1197939"/>
            <a:chExt cx="198707" cy="241668"/>
          </a:xfrm>
        </p:grpSpPr>
        <p:sp>
          <p:nvSpPr>
            <p:cNvPr id="80" name="Rectangle 79"/>
            <p:cNvSpPr/>
            <p:nvPr/>
          </p:nvSpPr>
          <p:spPr>
            <a:xfrm>
              <a:off x="2353909" y="1220816"/>
              <a:ext cx="152988"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91"/>
              <a:endParaRPr lang="en-US" dirty="0" smtClean="0">
                <a:solidFill>
                  <a:srgbClr val="FFFFFF"/>
                </a:solidFill>
              </a:endParaRPr>
            </a:p>
          </p:txBody>
        </p:sp>
        <p:sp>
          <p:nvSpPr>
            <p:cNvPr id="81" name="Rectangle 80"/>
            <p:cNvSpPr/>
            <p:nvPr/>
          </p:nvSpPr>
          <p:spPr>
            <a:xfrm rot="3622272">
              <a:off x="2366043" y="1298999"/>
              <a:ext cx="112114"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91"/>
              <a:endParaRPr lang="en-US" dirty="0" smtClean="0">
                <a:solidFill>
                  <a:srgbClr val="FFFFFF"/>
                </a:solidFill>
              </a:endParaRPr>
            </a:p>
          </p:txBody>
        </p:sp>
        <p:sp>
          <p:nvSpPr>
            <p:cNvPr id="92" name="Freeform 91"/>
            <p:cNvSpPr>
              <a:spLocks noEditPoints="1"/>
            </p:cNvSpPr>
            <p:nvPr/>
          </p:nvSpPr>
          <p:spPr bwMode="auto">
            <a:xfrm>
              <a:off x="2322747" y="1197939"/>
              <a:ext cx="198707" cy="241668"/>
            </a:xfrm>
            <a:custGeom>
              <a:avLst/>
              <a:gdLst>
                <a:gd name="T0" fmla="*/ 214 w 262"/>
                <a:gd name="T1" fmla="*/ 19 h 312"/>
                <a:gd name="T2" fmla="*/ 214 w 262"/>
                <a:gd name="T3" fmla="*/ 36 h 312"/>
                <a:gd name="T4" fmla="*/ 161 w 262"/>
                <a:gd name="T5" fmla="*/ 24 h 312"/>
                <a:gd name="T6" fmla="*/ 161 w 262"/>
                <a:gd name="T7" fmla="*/ 7 h 312"/>
                <a:gd name="T8" fmla="*/ 131 w 262"/>
                <a:gd name="T9" fmla="*/ 0 h 312"/>
                <a:gd name="T10" fmla="*/ 101 w 262"/>
                <a:gd name="T11" fmla="*/ 7 h 312"/>
                <a:gd name="T12" fmla="*/ 101 w 262"/>
                <a:gd name="T13" fmla="*/ 24 h 312"/>
                <a:gd name="T14" fmla="*/ 48 w 262"/>
                <a:gd name="T15" fmla="*/ 36 h 312"/>
                <a:gd name="T16" fmla="*/ 48 w 262"/>
                <a:gd name="T17" fmla="*/ 19 h 312"/>
                <a:gd name="T18" fmla="*/ 0 w 262"/>
                <a:gd name="T19" fmla="*/ 29 h 312"/>
                <a:gd name="T20" fmla="*/ 0 w 262"/>
                <a:gd name="T21" fmla="*/ 122 h 312"/>
                <a:gd name="T22" fmla="*/ 131 w 262"/>
                <a:gd name="T23" fmla="*/ 312 h 312"/>
                <a:gd name="T24" fmla="*/ 262 w 262"/>
                <a:gd name="T25" fmla="*/ 122 h 312"/>
                <a:gd name="T26" fmla="*/ 262 w 262"/>
                <a:gd name="T27" fmla="*/ 29 h 312"/>
                <a:gd name="T28" fmla="*/ 214 w 262"/>
                <a:gd name="T29" fmla="*/ 19 h 312"/>
                <a:gd name="T30" fmla="*/ 226 w 262"/>
                <a:gd name="T31" fmla="*/ 122 h 312"/>
                <a:gd name="T32" fmla="*/ 222 w 262"/>
                <a:gd name="T33" fmla="*/ 156 h 312"/>
                <a:gd name="T34" fmla="*/ 131 w 262"/>
                <a:gd name="T35" fmla="*/ 156 h 312"/>
                <a:gd name="T36" fmla="*/ 131 w 262"/>
                <a:gd name="T37" fmla="*/ 273 h 312"/>
                <a:gd name="T38" fmla="*/ 40 w 262"/>
                <a:gd name="T39" fmla="*/ 156 h 312"/>
                <a:gd name="T40" fmla="*/ 131 w 262"/>
                <a:gd name="T41" fmla="*/ 156 h 312"/>
                <a:gd name="T42" fmla="*/ 131 w 262"/>
                <a:gd name="T43" fmla="*/ 54 h 312"/>
                <a:gd name="T44" fmla="*/ 226 w 262"/>
                <a:gd name="T45" fmla="*/ 76 h 312"/>
                <a:gd name="T46" fmla="*/ 226 w 262"/>
                <a:gd name="T47" fmla="*/ 12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2" h="312">
                  <a:moveTo>
                    <a:pt x="214" y="19"/>
                  </a:moveTo>
                  <a:cubicBezTo>
                    <a:pt x="214" y="36"/>
                    <a:pt x="214" y="36"/>
                    <a:pt x="214" y="36"/>
                  </a:cubicBezTo>
                  <a:cubicBezTo>
                    <a:pt x="161" y="24"/>
                    <a:pt x="161" y="24"/>
                    <a:pt x="161" y="24"/>
                  </a:cubicBezTo>
                  <a:cubicBezTo>
                    <a:pt x="161" y="7"/>
                    <a:pt x="161" y="7"/>
                    <a:pt x="161" y="7"/>
                  </a:cubicBezTo>
                  <a:cubicBezTo>
                    <a:pt x="131" y="0"/>
                    <a:pt x="131" y="0"/>
                    <a:pt x="131" y="0"/>
                  </a:cubicBezTo>
                  <a:cubicBezTo>
                    <a:pt x="101" y="7"/>
                    <a:pt x="101" y="7"/>
                    <a:pt x="101" y="7"/>
                  </a:cubicBezTo>
                  <a:cubicBezTo>
                    <a:pt x="101" y="24"/>
                    <a:pt x="101" y="24"/>
                    <a:pt x="101" y="24"/>
                  </a:cubicBezTo>
                  <a:cubicBezTo>
                    <a:pt x="48" y="36"/>
                    <a:pt x="48" y="36"/>
                    <a:pt x="48" y="36"/>
                  </a:cubicBezTo>
                  <a:cubicBezTo>
                    <a:pt x="48" y="19"/>
                    <a:pt x="48" y="19"/>
                    <a:pt x="48" y="19"/>
                  </a:cubicBezTo>
                  <a:cubicBezTo>
                    <a:pt x="0" y="29"/>
                    <a:pt x="0" y="29"/>
                    <a:pt x="0" y="29"/>
                  </a:cubicBezTo>
                  <a:cubicBezTo>
                    <a:pt x="0" y="122"/>
                    <a:pt x="0" y="122"/>
                    <a:pt x="0" y="122"/>
                  </a:cubicBezTo>
                  <a:cubicBezTo>
                    <a:pt x="0" y="208"/>
                    <a:pt x="54" y="281"/>
                    <a:pt x="131" y="312"/>
                  </a:cubicBezTo>
                  <a:cubicBezTo>
                    <a:pt x="208" y="281"/>
                    <a:pt x="262" y="208"/>
                    <a:pt x="262" y="122"/>
                  </a:cubicBezTo>
                  <a:cubicBezTo>
                    <a:pt x="262" y="29"/>
                    <a:pt x="262" y="29"/>
                    <a:pt x="262" y="29"/>
                  </a:cubicBezTo>
                  <a:lnTo>
                    <a:pt x="214" y="19"/>
                  </a:lnTo>
                  <a:close/>
                  <a:moveTo>
                    <a:pt x="226" y="122"/>
                  </a:moveTo>
                  <a:cubicBezTo>
                    <a:pt x="226" y="134"/>
                    <a:pt x="225" y="145"/>
                    <a:pt x="222" y="156"/>
                  </a:cubicBezTo>
                  <a:cubicBezTo>
                    <a:pt x="131" y="156"/>
                    <a:pt x="131" y="156"/>
                    <a:pt x="131" y="156"/>
                  </a:cubicBezTo>
                  <a:cubicBezTo>
                    <a:pt x="131" y="273"/>
                    <a:pt x="131" y="273"/>
                    <a:pt x="131" y="273"/>
                  </a:cubicBezTo>
                  <a:cubicBezTo>
                    <a:pt x="84" y="249"/>
                    <a:pt x="50" y="206"/>
                    <a:pt x="40" y="156"/>
                  </a:cubicBezTo>
                  <a:cubicBezTo>
                    <a:pt x="131" y="156"/>
                    <a:pt x="131" y="156"/>
                    <a:pt x="131" y="156"/>
                  </a:cubicBezTo>
                  <a:cubicBezTo>
                    <a:pt x="131" y="54"/>
                    <a:pt x="131" y="54"/>
                    <a:pt x="131" y="54"/>
                  </a:cubicBezTo>
                  <a:cubicBezTo>
                    <a:pt x="226" y="76"/>
                    <a:pt x="226" y="76"/>
                    <a:pt x="226" y="76"/>
                  </a:cubicBezTo>
                  <a:lnTo>
                    <a:pt x="226" y="122"/>
                  </a:lnTo>
                  <a:close/>
                </a:path>
              </a:pathLst>
            </a:custGeom>
            <a:solidFill>
              <a:srgbClr val="C00000"/>
            </a:solidFill>
            <a:ln w="9525">
              <a:noFill/>
              <a:round/>
              <a:headEnd/>
              <a:tailEnd/>
            </a:ln>
            <a:effectLst/>
          </p:spPr>
          <p:txBody>
            <a:bodyPr vert="horz" wrap="square" lIns="91440" tIns="45720" rIns="91440" bIns="45720" numCol="1" anchor="t" anchorCtr="0" compatLnSpc="1">
              <a:prstTxWarp prst="textNoShape">
                <a:avLst/>
              </a:prstTxWarp>
            </a:bodyPr>
            <a:lstStyle/>
            <a:p>
              <a:pPr defTabSz="685891"/>
              <a:endParaRPr lang="en-US" dirty="0">
                <a:solidFill>
                  <a:srgbClr val="FFFFFF"/>
                </a:solidFill>
              </a:endParaRPr>
            </a:p>
          </p:txBody>
        </p:sp>
      </p:grpSp>
      <p:grpSp>
        <p:nvGrpSpPr>
          <p:cNvPr id="93" name="Group 92"/>
          <p:cNvGrpSpPr/>
          <p:nvPr/>
        </p:nvGrpSpPr>
        <p:grpSpPr>
          <a:xfrm>
            <a:off x="7621011" y="2431435"/>
            <a:ext cx="198707" cy="241668"/>
            <a:chOff x="2322747" y="1197939"/>
            <a:chExt cx="198707" cy="241668"/>
          </a:xfrm>
        </p:grpSpPr>
        <p:sp>
          <p:nvSpPr>
            <p:cNvPr id="94" name="Rectangle 93"/>
            <p:cNvSpPr/>
            <p:nvPr/>
          </p:nvSpPr>
          <p:spPr>
            <a:xfrm>
              <a:off x="2353909" y="1220816"/>
              <a:ext cx="152988"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91"/>
              <a:endParaRPr lang="en-US" dirty="0" smtClean="0">
                <a:solidFill>
                  <a:srgbClr val="FFFFFF"/>
                </a:solidFill>
              </a:endParaRPr>
            </a:p>
          </p:txBody>
        </p:sp>
        <p:sp>
          <p:nvSpPr>
            <p:cNvPr id="95" name="Rectangle 94"/>
            <p:cNvSpPr/>
            <p:nvPr/>
          </p:nvSpPr>
          <p:spPr>
            <a:xfrm rot="3622272">
              <a:off x="2366043" y="1298999"/>
              <a:ext cx="112114"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91"/>
              <a:endParaRPr lang="en-US" dirty="0" smtClean="0">
                <a:solidFill>
                  <a:srgbClr val="FFFFFF"/>
                </a:solidFill>
              </a:endParaRPr>
            </a:p>
          </p:txBody>
        </p:sp>
        <p:sp>
          <p:nvSpPr>
            <p:cNvPr id="96" name="Freeform 95"/>
            <p:cNvSpPr>
              <a:spLocks noEditPoints="1"/>
            </p:cNvSpPr>
            <p:nvPr/>
          </p:nvSpPr>
          <p:spPr bwMode="auto">
            <a:xfrm>
              <a:off x="2322747" y="1197939"/>
              <a:ext cx="198707" cy="241668"/>
            </a:xfrm>
            <a:custGeom>
              <a:avLst/>
              <a:gdLst>
                <a:gd name="T0" fmla="*/ 214 w 262"/>
                <a:gd name="T1" fmla="*/ 19 h 312"/>
                <a:gd name="T2" fmla="*/ 214 w 262"/>
                <a:gd name="T3" fmla="*/ 36 h 312"/>
                <a:gd name="T4" fmla="*/ 161 w 262"/>
                <a:gd name="T5" fmla="*/ 24 h 312"/>
                <a:gd name="T6" fmla="*/ 161 w 262"/>
                <a:gd name="T7" fmla="*/ 7 h 312"/>
                <a:gd name="T8" fmla="*/ 131 w 262"/>
                <a:gd name="T9" fmla="*/ 0 h 312"/>
                <a:gd name="T10" fmla="*/ 101 w 262"/>
                <a:gd name="T11" fmla="*/ 7 h 312"/>
                <a:gd name="T12" fmla="*/ 101 w 262"/>
                <a:gd name="T13" fmla="*/ 24 h 312"/>
                <a:gd name="T14" fmla="*/ 48 w 262"/>
                <a:gd name="T15" fmla="*/ 36 h 312"/>
                <a:gd name="T16" fmla="*/ 48 w 262"/>
                <a:gd name="T17" fmla="*/ 19 h 312"/>
                <a:gd name="T18" fmla="*/ 0 w 262"/>
                <a:gd name="T19" fmla="*/ 29 h 312"/>
                <a:gd name="T20" fmla="*/ 0 w 262"/>
                <a:gd name="T21" fmla="*/ 122 h 312"/>
                <a:gd name="T22" fmla="*/ 131 w 262"/>
                <a:gd name="T23" fmla="*/ 312 h 312"/>
                <a:gd name="T24" fmla="*/ 262 w 262"/>
                <a:gd name="T25" fmla="*/ 122 h 312"/>
                <a:gd name="T26" fmla="*/ 262 w 262"/>
                <a:gd name="T27" fmla="*/ 29 h 312"/>
                <a:gd name="T28" fmla="*/ 214 w 262"/>
                <a:gd name="T29" fmla="*/ 19 h 312"/>
                <a:gd name="T30" fmla="*/ 226 w 262"/>
                <a:gd name="T31" fmla="*/ 122 h 312"/>
                <a:gd name="T32" fmla="*/ 222 w 262"/>
                <a:gd name="T33" fmla="*/ 156 h 312"/>
                <a:gd name="T34" fmla="*/ 131 w 262"/>
                <a:gd name="T35" fmla="*/ 156 h 312"/>
                <a:gd name="T36" fmla="*/ 131 w 262"/>
                <a:gd name="T37" fmla="*/ 273 h 312"/>
                <a:gd name="T38" fmla="*/ 40 w 262"/>
                <a:gd name="T39" fmla="*/ 156 h 312"/>
                <a:gd name="T40" fmla="*/ 131 w 262"/>
                <a:gd name="T41" fmla="*/ 156 h 312"/>
                <a:gd name="T42" fmla="*/ 131 w 262"/>
                <a:gd name="T43" fmla="*/ 54 h 312"/>
                <a:gd name="T44" fmla="*/ 226 w 262"/>
                <a:gd name="T45" fmla="*/ 76 h 312"/>
                <a:gd name="T46" fmla="*/ 226 w 262"/>
                <a:gd name="T47" fmla="*/ 12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2" h="312">
                  <a:moveTo>
                    <a:pt x="214" y="19"/>
                  </a:moveTo>
                  <a:cubicBezTo>
                    <a:pt x="214" y="36"/>
                    <a:pt x="214" y="36"/>
                    <a:pt x="214" y="36"/>
                  </a:cubicBezTo>
                  <a:cubicBezTo>
                    <a:pt x="161" y="24"/>
                    <a:pt x="161" y="24"/>
                    <a:pt x="161" y="24"/>
                  </a:cubicBezTo>
                  <a:cubicBezTo>
                    <a:pt x="161" y="7"/>
                    <a:pt x="161" y="7"/>
                    <a:pt x="161" y="7"/>
                  </a:cubicBezTo>
                  <a:cubicBezTo>
                    <a:pt x="131" y="0"/>
                    <a:pt x="131" y="0"/>
                    <a:pt x="131" y="0"/>
                  </a:cubicBezTo>
                  <a:cubicBezTo>
                    <a:pt x="101" y="7"/>
                    <a:pt x="101" y="7"/>
                    <a:pt x="101" y="7"/>
                  </a:cubicBezTo>
                  <a:cubicBezTo>
                    <a:pt x="101" y="24"/>
                    <a:pt x="101" y="24"/>
                    <a:pt x="101" y="24"/>
                  </a:cubicBezTo>
                  <a:cubicBezTo>
                    <a:pt x="48" y="36"/>
                    <a:pt x="48" y="36"/>
                    <a:pt x="48" y="36"/>
                  </a:cubicBezTo>
                  <a:cubicBezTo>
                    <a:pt x="48" y="19"/>
                    <a:pt x="48" y="19"/>
                    <a:pt x="48" y="19"/>
                  </a:cubicBezTo>
                  <a:cubicBezTo>
                    <a:pt x="0" y="29"/>
                    <a:pt x="0" y="29"/>
                    <a:pt x="0" y="29"/>
                  </a:cubicBezTo>
                  <a:cubicBezTo>
                    <a:pt x="0" y="122"/>
                    <a:pt x="0" y="122"/>
                    <a:pt x="0" y="122"/>
                  </a:cubicBezTo>
                  <a:cubicBezTo>
                    <a:pt x="0" y="208"/>
                    <a:pt x="54" y="281"/>
                    <a:pt x="131" y="312"/>
                  </a:cubicBezTo>
                  <a:cubicBezTo>
                    <a:pt x="208" y="281"/>
                    <a:pt x="262" y="208"/>
                    <a:pt x="262" y="122"/>
                  </a:cubicBezTo>
                  <a:cubicBezTo>
                    <a:pt x="262" y="29"/>
                    <a:pt x="262" y="29"/>
                    <a:pt x="262" y="29"/>
                  </a:cubicBezTo>
                  <a:lnTo>
                    <a:pt x="214" y="19"/>
                  </a:lnTo>
                  <a:close/>
                  <a:moveTo>
                    <a:pt x="226" y="122"/>
                  </a:moveTo>
                  <a:cubicBezTo>
                    <a:pt x="226" y="134"/>
                    <a:pt x="225" y="145"/>
                    <a:pt x="222" y="156"/>
                  </a:cubicBezTo>
                  <a:cubicBezTo>
                    <a:pt x="131" y="156"/>
                    <a:pt x="131" y="156"/>
                    <a:pt x="131" y="156"/>
                  </a:cubicBezTo>
                  <a:cubicBezTo>
                    <a:pt x="131" y="273"/>
                    <a:pt x="131" y="273"/>
                    <a:pt x="131" y="273"/>
                  </a:cubicBezTo>
                  <a:cubicBezTo>
                    <a:pt x="84" y="249"/>
                    <a:pt x="50" y="206"/>
                    <a:pt x="40" y="156"/>
                  </a:cubicBezTo>
                  <a:cubicBezTo>
                    <a:pt x="131" y="156"/>
                    <a:pt x="131" y="156"/>
                    <a:pt x="131" y="156"/>
                  </a:cubicBezTo>
                  <a:cubicBezTo>
                    <a:pt x="131" y="54"/>
                    <a:pt x="131" y="54"/>
                    <a:pt x="131" y="54"/>
                  </a:cubicBezTo>
                  <a:cubicBezTo>
                    <a:pt x="226" y="76"/>
                    <a:pt x="226" y="76"/>
                    <a:pt x="226" y="76"/>
                  </a:cubicBezTo>
                  <a:lnTo>
                    <a:pt x="226" y="122"/>
                  </a:lnTo>
                  <a:close/>
                </a:path>
              </a:pathLst>
            </a:custGeom>
            <a:solidFill>
              <a:srgbClr val="C00000"/>
            </a:solidFill>
            <a:ln w="9525">
              <a:noFill/>
              <a:round/>
              <a:headEnd/>
              <a:tailEnd/>
            </a:ln>
            <a:effectLst/>
          </p:spPr>
          <p:txBody>
            <a:bodyPr vert="horz" wrap="square" lIns="91440" tIns="45720" rIns="91440" bIns="45720" numCol="1" anchor="t" anchorCtr="0" compatLnSpc="1">
              <a:prstTxWarp prst="textNoShape">
                <a:avLst/>
              </a:prstTxWarp>
            </a:bodyPr>
            <a:lstStyle/>
            <a:p>
              <a:pPr defTabSz="685891"/>
              <a:endParaRPr lang="en-US" dirty="0">
                <a:solidFill>
                  <a:srgbClr val="FFFFFF"/>
                </a:solidFill>
              </a:endParaRPr>
            </a:p>
          </p:txBody>
        </p:sp>
      </p:grpSp>
      <p:grpSp>
        <p:nvGrpSpPr>
          <p:cNvPr id="103" name="Group 102"/>
          <p:cNvGrpSpPr/>
          <p:nvPr/>
        </p:nvGrpSpPr>
        <p:grpSpPr>
          <a:xfrm>
            <a:off x="6097091" y="2395067"/>
            <a:ext cx="198707" cy="241668"/>
            <a:chOff x="2322747" y="1197939"/>
            <a:chExt cx="198707" cy="241668"/>
          </a:xfrm>
        </p:grpSpPr>
        <p:sp>
          <p:nvSpPr>
            <p:cNvPr id="104" name="Rectangle 103"/>
            <p:cNvSpPr/>
            <p:nvPr/>
          </p:nvSpPr>
          <p:spPr>
            <a:xfrm>
              <a:off x="2353909" y="1220816"/>
              <a:ext cx="152988"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91"/>
              <a:endParaRPr lang="en-US" dirty="0" smtClean="0">
                <a:solidFill>
                  <a:srgbClr val="FFFFFF"/>
                </a:solidFill>
              </a:endParaRPr>
            </a:p>
          </p:txBody>
        </p:sp>
        <p:sp>
          <p:nvSpPr>
            <p:cNvPr id="105" name="Rectangle 104"/>
            <p:cNvSpPr/>
            <p:nvPr/>
          </p:nvSpPr>
          <p:spPr>
            <a:xfrm rot="3622272">
              <a:off x="2366043" y="1298999"/>
              <a:ext cx="112114"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91"/>
              <a:endParaRPr lang="en-US" dirty="0" smtClean="0">
                <a:solidFill>
                  <a:srgbClr val="FFFFFF"/>
                </a:solidFill>
              </a:endParaRPr>
            </a:p>
          </p:txBody>
        </p:sp>
        <p:sp>
          <p:nvSpPr>
            <p:cNvPr id="106" name="Freeform 105"/>
            <p:cNvSpPr>
              <a:spLocks noEditPoints="1"/>
            </p:cNvSpPr>
            <p:nvPr/>
          </p:nvSpPr>
          <p:spPr bwMode="auto">
            <a:xfrm>
              <a:off x="2322747" y="1197939"/>
              <a:ext cx="198707" cy="241668"/>
            </a:xfrm>
            <a:custGeom>
              <a:avLst/>
              <a:gdLst>
                <a:gd name="T0" fmla="*/ 214 w 262"/>
                <a:gd name="T1" fmla="*/ 19 h 312"/>
                <a:gd name="T2" fmla="*/ 214 w 262"/>
                <a:gd name="T3" fmla="*/ 36 h 312"/>
                <a:gd name="T4" fmla="*/ 161 w 262"/>
                <a:gd name="T5" fmla="*/ 24 h 312"/>
                <a:gd name="T6" fmla="*/ 161 w 262"/>
                <a:gd name="T7" fmla="*/ 7 h 312"/>
                <a:gd name="T8" fmla="*/ 131 w 262"/>
                <a:gd name="T9" fmla="*/ 0 h 312"/>
                <a:gd name="T10" fmla="*/ 101 w 262"/>
                <a:gd name="T11" fmla="*/ 7 h 312"/>
                <a:gd name="T12" fmla="*/ 101 w 262"/>
                <a:gd name="T13" fmla="*/ 24 h 312"/>
                <a:gd name="T14" fmla="*/ 48 w 262"/>
                <a:gd name="T15" fmla="*/ 36 h 312"/>
                <a:gd name="T16" fmla="*/ 48 w 262"/>
                <a:gd name="T17" fmla="*/ 19 h 312"/>
                <a:gd name="T18" fmla="*/ 0 w 262"/>
                <a:gd name="T19" fmla="*/ 29 h 312"/>
                <a:gd name="T20" fmla="*/ 0 w 262"/>
                <a:gd name="T21" fmla="*/ 122 h 312"/>
                <a:gd name="T22" fmla="*/ 131 w 262"/>
                <a:gd name="T23" fmla="*/ 312 h 312"/>
                <a:gd name="T24" fmla="*/ 262 w 262"/>
                <a:gd name="T25" fmla="*/ 122 h 312"/>
                <a:gd name="T26" fmla="*/ 262 w 262"/>
                <a:gd name="T27" fmla="*/ 29 h 312"/>
                <a:gd name="T28" fmla="*/ 214 w 262"/>
                <a:gd name="T29" fmla="*/ 19 h 312"/>
                <a:gd name="T30" fmla="*/ 226 w 262"/>
                <a:gd name="T31" fmla="*/ 122 h 312"/>
                <a:gd name="T32" fmla="*/ 222 w 262"/>
                <a:gd name="T33" fmla="*/ 156 h 312"/>
                <a:gd name="T34" fmla="*/ 131 w 262"/>
                <a:gd name="T35" fmla="*/ 156 h 312"/>
                <a:gd name="T36" fmla="*/ 131 w 262"/>
                <a:gd name="T37" fmla="*/ 273 h 312"/>
                <a:gd name="T38" fmla="*/ 40 w 262"/>
                <a:gd name="T39" fmla="*/ 156 h 312"/>
                <a:gd name="T40" fmla="*/ 131 w 262"/>
                <a:gd name="T41" fmla="*/ 156 h 312"/>
                <a:gd name="T42" fmla="*/ 131 w 262"/>
                <a:gd name="T43" fmla="*/ 54 h 312"/>
                <a:gd name="T44" fmla="*/ 226 w 262"/>
                <a:gd name="T45" fmla="*/ 76 h 312"/>
                <a:gd name="T46" fmla="*/ 226 w 262"/>
                <a:gd name="T47" fmla="*/ 12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2" h="312">
                  <a:moveTo>
                    <a:pt x="214" y="19"/>
                  </a:moveTo>
                  <a:cubicBezTo>
                    <a:pt x="214" y="36"/>
                    <a:pt x="214" y="36"/>
                    <a:pt x="214" y="36"/>
                  </a:cubicBezTo>
                  <a:cubicBezTo>
                    <a:pt x="161" y="24"/>
                    <a:pt x="161" y="24"/>
                    <a:pt x="161" y="24"/>
                  </a:cubicBezTo>
                  <a:cubicBezTo>
                    <a:pt x="161" y="7"/>
                    <a:pt x="161" y="7"/>
                    <a:pt x="161" y="7"/>
                  </a:cubicBezTo>
                  <a:cubicBezTo>
                    <a:pt x="131" y="0"/>
                    <a:pt x="131" y="0"/>
                    <a:pt x="131" y="0"/>
                  </a:cubicBezTo>
                  <a:cubicBezTo>
                    <a:pt x="101" y="7"/>
                    <a:pt x="101" y="7"/>
                    <a:pt x="101" y="7"/>
                  </a:cubicBezTo>
                  <a:cubicBezTo>
                    <a:pt x="101" y="24"/>
                    <a:pt x="101" y="24"/>
                    <a:pt x="101" y="24"/>
                  </a:cubicBezTo>
                  <a:cubicBezTo>
                    <a:pt x="48" y="36"/>
                    <a:pt x="48" y="36"/>
                    <a:pt x="48" y="36"/>
                  </a:cubicBezTo>
                  <a:cubicBezTo>
                    <a:pt x="48" y="19"/>
                    <a:pt x="48" y="19"/>
                    <a:pt x="48" y="19"/>
                  </a:cubicBezTo>
                  <a:cubicBezTo>
                    <a:pt x="0" y="29"/>
                    <a:pt x="0" y="29"/>
                    <a:pt x="0" y="29"/>
                  </a:cubicBezTo>
                  <a:cubicBezTo>
                    <a:pt x="0" y="122"/>
                    <a:pt x="0" y="122"/>
                    <a:pt x="0" y="122"/>
                  </a:cubicBezTo>
                  <a:cubicBezTo>
                    <a:pt x="0" y="208"/>
                    <a:pt x="54" y="281"/>
                    <a:pt x="131" y="312"/>
                  </a:cubicBezTo>
                  <a:cubicBezTo>
                    <a:pt x="208" y="281"/>
                    <a:pt x="262" y="208"/>
                    <a:pt x="262" y="122"/>
                  </a:cubicBezTo>
                  <a:cubicBezTo>
                    <a:pt x="262" y="29"/>
                    <a:pt x="262" y="29"/>
                    <a:pt x="262" y="29"/>
                  </a:cubicBezTo>
                  <a:lnTo>
                    <a:pt x="214" y="19"/>
                  </a:lnTo>
                  <a:close/>
                  <a:moveTo>
                    <a:pt x="226" y="122"/>
                  </a:moveTo>
                  <a:cubicBezTo>
                    <a:pt x="226" y="134"/>
                    <a:pt x="225" y="145"/>
                    <a:pt x="222" y="156"/>
                  </a:cubicBezTo>
                  <a:cubicBezTo>
                    <a:pt x="131" y="156"/>
                    <a:pt x="131" y="156"/>
                    <a:pt x="131" y="156"/>
                  </a:cubicBezTo>
                  <a:cubicBezTo>
                    <a:pt x="131" y="273"/>
                    <a:pt x="131" y="273"/>
                    <a:pt x="131" y="273"/>
                  </a:cubicBezTo>
                  <a:cubicBezTo>
                    <a:pt x="84" y="249"/>
                    <a:pt x="50" y="206"/>
                    <a:pt x="40" y="156"/>
                  </a:cubicBezTo>
                  <a:cubicBezTo>
                    <a:pt x="131" y="156"/>
                    <a:pt x="131" y="156"/>
                    <a:pt x="131" y="156"/>
                  </a:cubicBezTo>
                  <a:cubicBezTo>
                    <a:pt x="131" y="54"/>
                    <a:pt x="131" y="54"/>
                    <a:pt x="131" y="54"/>
                  </a:cubicBezTo>
                  <a:cubicBezTo>
                    <a:pt x="226" y="76"/>
                    <a:pt x="226" y="76"/>
                    <a:pt x="226" y="76"/>
                  </a:cubicBezTo>
                  <a:lnTo>
                    <a:pt x="226" y="122"/>
                  </a:lnTo>
                  <a:close/>
                </a:path>
              </a:pathLst>
            </a:custGeom>
            <a:solidFill>
              <a:srgbClr val="C00000"/>
            </a:solidFill>
            <a:ln w="9525">
              <a:noFill/>
              <a:round/>
              <a:headEnd/>
              <a:tailEnd/>
            </a:ln>
            <a:effectLst/>
          </p:spPr>
          <p:txBody>
            <a:bodyPr vert="horz" wrap="square" lIns="91440" tIns="45720" rIns="91440" bIns="45720" numCol="1" anchor="t" anchorCtr="0" compatLnSpc="1">
              <a:prstTxWarp prst="textNoShape">
                <a:avLst/>
              </a:prstTxWarp>
            </a:bodyPr>
            <a:lstStyle/>
            <a:p>
              <a:pPr defTabSz="685891"/>
              <a:endParaRPr lang="en-US" dirty="0">
                <a:solidFill>
                  <a:srgbClr val="FFFFFF"/>
                </a:solidFill>
              </a:endParaRPr>
            </a:p>
          </p:txBody>
        </p:sp>
      </p:grpSp>
      <p:grpSp>
        <p:nvGrpSpPr>
          <p:cNvPr id="107" name="Group 106"/>
          <p:cNvGrpSpPr/>
          <p:nvPr/>
        </p:nvGrpSpPr>
        <p:grpSpPr>
          <a:xfrm>
            <a:off x="6068971" y="3750040"/>
            <a:ext cx="198707" cy="241668"/>
            <a:chOff x="2322747" y="1197939"/>
            <a:chExt cx="198707" cy="241668"/>
          </a:xfrm>
        </p:grpSpPr>
        <p:sp>
          <p:nvSpPr>
            <p:cNvPr id="108" name="Rectangle 107"/>
            <p:cNvSpPr/>
            <p:nvPr/>
          </p:nvSpPr>
          <p:spPr>
            <a:xfrm>
              <a:off x="2353909" y="1220816"/>
              <a:ext cx="152988"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91"/>
              <a:endParaRPr lang="en-US" dirty="0" smtClean="0">
                <a:solidFill>
                  <a:srgbClr val="FFFFFF"/>
                </a:solidFill>
              </a:endParaRPr>
            </a:p>
          </p:txBody>
        </p:sp>
        <p:sp>
          <p:nvSpPr>
            <p:cNvPr id="109" name="Rectangle 108"/>
            <p:cNvSpPr/>
            <p:nvPr/>
          </p:nvSpPr>
          <p:spPr>
            <a:xfrm rot="3622272">
              <a:off x="2366043" y="1298999"/>
              <a:ext cx="112114"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91"/>
              <a:endParaRPr lang="en-US" dirty="0" smtClean="0">
                <a:solidFill>
                  <a:srgbClr val="FFFFFF"/>
                </a:solidFill>
              </a:endParaRPr>
            </a:p>
          </p:txBody>
        </p:sp>
        <p:sp>
          <p:nvSpPr>
            <p:cNvPr id="110" name="Freeform 109"/>
            <p:cNvSpPr>
              <a:spLocks noEditPoints="1"/>
            </p:cNvSpPr>
            <p:nvPr/>
          </p:nvSpPr>
          <p:spPr bwMode="auto">
            <a:xfrm>
              <a:off x="2322747" y="1197939"/>
              <a:ext cx="198707" cy="241668"/>
            </a:xfrm>
            <a:custGeom>
              <a:avLst/>
              <a:gdLst>
                <a:gd name="T0" fmla="*/ 214 w 262"/>
                <a:gd name="T1" fmla="*/ 19 h 312"/>
                <a:gd name="T2" fmla="*/ 214 w 262"/>
                <a:gd name="T3" fmla="*/ 36 h 312"/>
                <a:gd name="T4" fmla="*/ 161 w 262"/>
                <a:gd name="T5" fmla="*/ 24 h 312"/>
                <a:gd name="T6" fmla="*/ 161 w 262"/>
                <a:gd name="T7" fmla="*/ 7 h 312"/>
                <a:gd name="T8" fmla="*/ 131 w 262"/>
                <a:gd name="T9" fmla="*/ 0 h 312"/>
                <a:gd name="T10" fmla="*/ 101 w 262"/>
                <a:gd name="T11" fmla="*/ 7 h 312"/>
                <a:gd name="T12" fmla="*/ 101 w 262"/>
                <a:gd name="T13" fmla="*/ 24 h 312"/>
                <a:gd name="T14" fmla="*/ 48 w 262"/>
                <a:gd name="T15" fmla="*/ 36 h 312"/>
                <a:gd name="T16" fmla="*/ 48 w 262"/>
                <a:gd name="T17" fmla="*/ 19 h 312"/>
                <a:gd name="T18" fmla="*/ 0 w 262"/>
                <a:gd name="T19" fmla="*/ 29 h 312"/>
                <a:gd name="T20" fmla="*/ 0 w 262"/>
                <a:gd name="T21" fmla="*/ 122 h 312"/>
                <a:gd name="T22" fmla="*/ 131 w 262"/>
                <a:gd name="T23" fmla="*/ 312 h 312"/>
                <a:gd name="T24" fmla="*/ 262 w 262"/>
                <a:gd name="T25" fmla="*/ 122 h 312"/>
                <a:gd name="T26" fmla="*/ 262 w 262"/>
                <a:gd name="T27" fmla="*/ 29 h 312"/>
                <a:gd name="T28" fmla="*/ 214 w 262"/>
                <a:gd name="T29" fmla="*/ 19 h 312"/>
                <a:gd name="T30" fmla="*/ 226 w 262"/>
                <a:gd name="T31" fmla="*/ 122 h 312"/>
                <a:gd name="T32" fmla="*/ 222 w 262"/>
                <a:gd name="T33" fmla="*/ 156 h 312"/>
                <a:gd name="T34" fmla="*/ 131 w 262"/>
                <a:gd name="T35" fmla="*/ 156 h 312"/>
                <a:gd name="T36" fmla="*/ 131 w 262"/>
                <a:gd name="T37" fmla="*/ 273 h 312"/>
                <a:gd name="T38" fmla="*/ 40 w 262"/>
                <a:gd name="T39" fmla="*/ 156 h 312"/>
                <a:gd name="T40" fmla="*/ 131 w 262"/>
                <a:gd name="T41" fmla="*/ 156 h 312"/>
                <a:gd name="T42" fmla="*/ 131 w 262"/>
                <a:gd name="T43" fmla="*/ 54 h 312"/>
                <a:gd name="T44" fmla="*/ 226 w 262"/>
                <a:gd name="T45" fmla="*/ 76 h 312"/>
                <a:gd name="T46" fmla="*/ 226 w 262"/>
                <a:gd name="T47" fmla="*/ 12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2" h="312">
                  <a:moveTo>
                    <a:pt x="214" y="19"/>
                  </a:moveTo>
                  <a:cubicBezTo>
                    <a:pt x="214" y="36"/>
                    <a:pt x="214" y="36"/>
                    <a:pt x="214" y="36"/>
                  </a:cubicBezTo>
                  <a:cubicBezTo>
                    <a:pt x="161" y="24"/>
                    <a:pt x="161" y="24"/>
                    <a:pt x="161" y="24"/>
                  </a:cubicBezTo>
                  <a:cubicBezTo>
                    <a:pt x="161" y="7"/>
                    <a:pt x="161" y="7"/>
                    <a:pt x="161" y="7"/>
                  </a:cubicBezTo>
                  <a:cubicBezTo>
                    <a:pt x="131" y="0"/>
                    <a:pt x="131" y="0"/>
                    <a:pt x="131" y="0"/>
                  </a:cubicBezTo>
                  <a:cubicBezTo>
                    <a:pt x="101" y="7"/>
                    <a:pt x="101" y="7"/>
                    <a:pt x="101" y="7"/>
                  </a:cubicBezTo>
                  <a:cubicBezTo>
                    <a:pt x="101" y="24"/>
                    <a:pt x="101" y="24"/>
                    <a:pt x="101" y="24"/>
                  </a:cubicBezTo>
                  <a:cubicBezTo>
                    <a:pt x="48" y="36"/>
                    <a:pt x="48" y="36"/>
                    <a:pt x="48" y="36"/>
                  </a:cubicBezTo>
                  <a:cubicBezTo>
                    <a:pt x="48" y="19"/>
                    <a:pt x="48" y="19"/>
                    <a:pt x="48" y="19"/>
                  </a:cubicBezTo>
                  <a:cubicBezTo>
                    <a:pt x="0" y="29"/>
                    <a:pt x="0" y="29"/>
                    <a:pt x="0" y="29"/>
                  </a:cubicBezTo>
                  <a:cubicBezTo>
                    <a:pt x="0" y="122"/>
                    <a:pt x="0" y="122"/>
                    <a:pt x="0" y="122"/>
                  </a:cubicBezTo>
                  <a:cubicBezTo>
                    <a:pt x="0" y="208"/>
                    <a:pt x="54" y="281"/>
                    <a:pt x="131" y="312"/>
                  </a:cubicBezTo>
                  <a:cubicBezTo>
                    <a:pt x="208" y="281"/>
                    <a:pt x="262" y="208"/>
                    <a:pt x="262" y="122"/>
                  </a:cubicBezTo>
                  <a:cubicBezTo>
                    <a:pt x="262" y="29"/>
                    <a:pt x="262" y="29"/>
                    <a:pt x="262" y="29"/>
                  </a:cubicBezTo>
                  <a:lnTo>
                    <a:pt x="214" y="19"/>
                  </a:lnTo>
                  <a:close/>
                  <a:moveTo>
                    <a:pt x="226" y="122"/>
                  </a:moveTo>
                  <a:cubicBezTo>
                    <a:pt x="226" y="134"/>
                    <a:pt x="225" y="145"/>
                    <a:pt x="222" y="156"/>
                  </a:cubicBezTo>
                  <a:cubicBezTo>
                    <a:pt x="131" y="156"/>
                    <a:pt x="131" y="156"/>
                    <a:pt x="131" y="156"/>
                  </a:cubicBezTo>
                  <a:cubicBezTo>
                    <a:pt x="131" y="273"/>
                    <a:pt x="131" y="273"/>
                    <a:pt x="131" y="273"/>
                  </a:cubicBezTo>
                  <a:cubicBezTo>
                    <a:pt x="84" y="249"/>
                    <a:pt x="50" y="206"/>
                    <a:pt x="40" y="156"/>
                  </a:cubicBezTo>
                  <a:cubicBezTo>
                    <a:pt x="131" y="156"/>
                    <a:pt x="131" y="156"/>
                    <a:pt x="131" y="156"/>
                  </a:cubicBezTo>
                  <a:cubicBezTo>
                    <a:pt x="131" y="54"/>
                    <a:pt x="131" y="54"/>
                    <a:pt x="131" y="54"/>
                  </a:cubicBezTo>
                  <a:cubicBezTo>
                    <a:pt x="226" y="76"/>
                    <a:pt x="226" y="76"/>
                    <a:pt x="226" y="76"/>
                  </a:cubicBezTo>
                  <a:lnTo>
                    <a:pt x="226" y="122"/>
                  </a:lnTo>
                  <a:close/>
                </a:path>
              </a:pathLst>
            </a:custGeom>
            <a:solidFill>
              <a:srgbClr val="C00000"/>
            </a:solidFill>
            <a:ln w="9525">
              <a:noFill/>
              <a:round/>
              <a:headEnd/>
              <a:tailEnd/>
            </a:ln>
            <a:effectLst/>
          </p:spPr>
          <p:txBody>
            <a:bodyPr vert="horz" wrap="square" lIns="91440" tIns="45720" rIns="91440" bIns="45720" numCol="1" anchor="t" anchorCtr="0" compatLnSpc="1">
              <a:prstTxWarp prst="textNoShape">
                <a:avLst/>
              </a:prstTxWarp>
            </a:bodyPr>
            <a:lstStyle/>
            <a:p>
              <a:pPr defTabSz="685891"/>
              <a:endParaRPr lang="en-US" dirty="0">
                <a:solidFill>
                  <a:srgbClr val="FFFFFF"/>
                </a:solidFill>
              </a:endParaRPr>
            </a:p>
          </p:txBody>
        </p:sp>
      </p:grpSp>
      <p:grpSp>
        <p:nvGrpSpPr>
          <p:cNvPr id="111" name="Group 110"/>
          <p:cNvGrpSpPr/>
          <p:nvPr/>
        </p:nvGrpSpPr>
        <p:grpSpPr>
          <a:xfrm>
            <a:off x="6522034" y="1304754"/>
            <a:ext cx="130333" cy="167787"/>
            <a:chOff x="2322747" y="1197939"/>
            <a:chExt cx="198707" cy="241668"/>
          </a:xfrm>
        </p:grpSpPr>
        <p:sp>
          <p:nvSpPr>
            <p:cNvPr id="112" name="Rectangle 111"/>
            <p:cNvSpPr/>
            <p:nvPr/>
          </p:nvSpPr>
          <p:spPr>
            <a:xfrm>
              <a:off x="2353909" y="1220816"/>
              <a:ext cx="152988"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91"/>
              <a:endParaRPr lang="en-US" dirty="0" smtClean="0">
                <a:solidFill>
                  <a:srgbClr val="FFFFFF"/>
                </a:solidFill>
              </a:endParaRPr>
            </a:p>
          </p:txBody>
        </p:sp>
        <p:sp>
          <p:nvSpPr>
            <p:cNvPr id="113" name="Rectangle 112"/>
            <p:cNvSpPr/>
            <p:nvPr/>
          </p:nvSpPr>
          <p:spPr>
            <a:xfrm rot="3622272">
              <a:off x="2366043" y="1298999"/>
              <a:ext cx="112114"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91"/>
              <a:endParaRPr lang="en-US" dirty="0" smtClean="0">
                <a:solidFill>
                  <a:srgbClr val="FFFFFF"/>
                </a:solidFill>
              </a:endParaRPr>
            </a:p>
          </p:txBody>
        </p:sp>
        <p:sp>
          <p:nvSpPr>
            <p:cNvPr id="114" name="Freeform 113"/>
            <p:cNvSpPr>
              <a:spLocks noEditPoints="1"/>
            </p:cNvSpPr>
            <p:nvPr/>
          </p:nvSpPr>
          <p:spPr bwMode="auto">
            <a:xfrm>
              <a:off x="2322747" y="1197939"/>
              <a:ext cx="198707" cy="241668"/>
            </a:xfrm>
            <a:custGeom>
              <a:avLst/>
              <a:gdLst>
                <a:gd name="T0" fmla="*/ 214 w 262"/>
                <a:gd name="T1" fmla="*/ 19 h 312"/>
                <a:gd name="T2" fmla="*/ 214 w 262"/>
                <a:gd name="T3" fmla="*/ 36 h 312"/>
                <a:gd name="T4" fmla="*/ 161 w 262"/>
                <a:gd name="T5" fmla="*/ 24 h 312"/>
                <a:gd name="T6" fmla="*/ 161 w 262"/>
                <a:gd name="T7" fmla="*/ 7 h 312"/>
                <a:gd name="T8" fmla="*/ 131 w 262"/>
                <a:gd name="T9" fmla="*/ 0 h 312"/>
                <a:gd name="T10" fmla="*/ 101 w 262"/>
                <a:gd name="T11" fmla="*/ 7 h 312"/>
                <a:gd name="T12" fmla="*/ 101 w 262"/>
                <a:gd name="T13" fmla="*/ 24 h 312"/>
                <a:gd name="T14" fmla="*/ 48 w 262"/>
                <a:gd name="T15" fmla="*/ 36 h 312"/>
                <a:gd name="T16" fmla="*/ 48 w 262"/>
                <a:gd name="T17" fmla="*/ 19 h 312"/>
                <a:gd name="T18" fmla="*/ 0 w 262"/>
                <a:gd name="T19" fmla="*/ 29 h 312"/>
                <a:gd name="T20" fmla="*/ 0 w 262"/>
                <a:gd name="T21" fmla="*/ 122 h 312"/>
                <a:gd name="T22" fmla="*/ 131 w 262"/>
                <a:gd name="T23" fmla="*/ 312 h 312"/>
                <a:gd name="T24" fmla="*/ 262 w 262"/>
                <a:gd name="T25" fmla="*/ 122 h 312"/>
                <a:gd name="T26" fmla="*/ 262 w 262"/>
                <a:gd name="T27" fmla="*/ 29 h 312"/>
                <a:gd name="T28" fmla="*/ 214 w 262"/>
                <a:gd name="T29" fmla="*/ 19 h 312"/>
                <a:gd name="T30" fmla="*/ 226 w 262"/>
                <a:gd name="T31" fmla="*/ 122 h 312"/>
                <a:gd name="T32" fmla="*/ 222 w 262"/>
                <a:gd name="T33" fmla="*/ 156 h 312"/>
                <a:gd name="T34" fmla="*/ 131 w 262"/>
                <a:gd name="T35" fmla="*/ 156 h 312"/>
                <a:gd name="T36" fmla="*/ 131 w 262"/>
                <a:gd name="T37" fmla="*/ 273 h 312"/>
                <a:gd name="T38" fmla="*/ 40 w 262"/>
                <a:gd name="T39" fmla="*/ 156 h 312"/>
                <a:gd name="T40" fmla="*/ 131 w 262"/>
                <a:gd name="T41" fmla="*/ 156 h 312"/>
                <a:gd name="T42" fmla="*/ 131 w 262"/>
                <a:gd name="T43" fmla="*/ 54 h 312"/>
                <a:gd name="T44" fmla="*/ 226 w 262"/>
                <a:gd name="T45" fmla="*/ 76 h 312"/>
                <a:gd name="T46" fmla="*/ 226 w 262"/>
                <a:gd name="T47" fmla="*/ 12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2" h="312">
                  <a:moveTo>
                    <a:pt x="214" y="19"/>
                  </a:moveTo>
                  <a:cubicBezTo>
                    <a:pt x="214" y="36"/>
                    <a:pt x="214" y="36"/>
                    <a:pt x="214" y="36"/>
                  </a:cubicBezTo>
                  <a:cubicBezTo>
                    <a:pt x="161" y="24"/>
                    <a:pt x="161" y="24"/>
                    <a:pt x="161" y="24"/>
                  </a:cubicBezTo>
                  <a:cubicBezTo>
                    <a:pt x="161" y="7"/>
                    <a:pt x="161" y="7"/>
                    <a:pt x="161" y="7"/>
                  </a:cubicBezTo>
                  <a:cubicBezTo>
                    <a:pt x="131" y="0"/>
                    <a:pt x="131" y="0"/>
                    <a:pt x="131" y="0"/>
                  </a:cubicBezTo>
                  <a:cubicBezTo>
                    <a:pt x="101" y="7"/>
                    <a:pt x="101" y="7"/>
                    <a:pt x="101" y="7"/>
                  </a:cubicBezTo>
                  <a:cubicBezTo>
                    <a:pt x="101" y="24"/>
                    <a:pt x="101" y="24"/>
                    <a:pt x="101" y="24"/>
                  </a:cubicBezTo>
                  <a:cubicBezTo>
                    <a:pt x="48" y="36"/>
                    <a:pt x="48" y="36"/>
                    <a:pt x="48" y="36"/>
                  </a:cubicBezTo>
                  <a:cubicBezTo>
                    <a:pt x="48" y="19"/>
                    <a:pt x="48" y="19"/>
                    <a:pt x="48" y="19"/>
                  </a:cubicBezTo>
                  <a:cubicBezTo>
                    <a:pt x="0" y="29"/>
                    <a:pt x="0" y="29"/>
                    <a:pt x="0" y="29"/>
                  </a:cubicBezTo>
                  <a:cubicBezTo>
                    <a:pt x="0" y="122"/>
                    <a:pt x="0" y="122"/>
                    <a:pt x="0" y="122"/>
                  </a:cubicBezTo>
                  <a:cubicBezTo>
                    <a:pt x="0" y="208"/>
                    <a:pt x="54" y="281"/>
                    <a:pt x="131" y="312"/>
                  </a:cubicBezTo>
                  <a:cubicBezTo>
                    <a:pt x="208" y="281"/>
                    <a:pt x="262" y="208"/>
                    <a:pt x="262" y="122"/>
                  </a:cubicBezTo>
                  <a:cubicBezTo>
                    <a:pt x="262" y="29"/>
                    <a:pt x="262" y="29"/>
                    <a:pt x="262" y="29"/>
                  </a:cubicBezTo>
                  <a:lnTo>
                    <a:pt x="214" y="19"/>
                  </a:lnTo>
                  <a:close/>
                  <a:moveTo>
                    <a:pt x="226" y="122"/>
                  </a:moveTo>
                  <a:cubicBezTo>
                    <a:pt x="226" y="134"/>
                    <a:pt x="225" y="145"/>
                    <a:pt x="222" y="156"/>
                  </a:cubicBezTo>
                  <a:cubicBezTo>
                    <a:pt x="131" y="156"/>
                    <a:pt x="131" y="156"/>
                    <a:pt x="131" y="156"/>
                  </a:cubicBezTo>
                  <a:cubicBezTo>
                    <a:pt x="131" y="273"/>
                    <a:pt x="131" y="273"/>
                    <a:pt x="131" y="273"/>
                  </a:cubicBezTo>
                  <a:cubicBezTo>
                    <a:pt x="84" y="249"/>
                    <a:pt x="50" y="206"/>
                    <a:pt x="40" y="156"/>
                  </a:cubicBezTo>
                  <a:cubicBezTo>
                    <a:pt x="131" y="156"/>
                    <a:pt x="131" y="156"/>
                    <a:pt x="131" y="156"/>
                  </a:cubicBezTo>
                  <a:cubicBezTo>
                    <a:pt x="131" y="54"/>
                    <a:pt x="131" y="54"/>
                    <a:pt x="131" y="54"/>
                  </a:cubicBezTo>
                  <a:cubicBezTo>
                    <a:pt x="226" y="76"/>
                    <a:pt x="226" y="76"/>
                    <a:pt x="226" y="76"/>
                  </a:cubicBezTo>
                  <a:lnTo>
                    <a:pt x="226" y="122"/>
                  </a:lnTo>
                  <a:close/>
                </a:path>
              </a:pathLst>
            </a:custGeom>
            <a:solidFill>
              <a:srgbClr val="C00000"/>
            </a:solidFill>
            <a:ln w="9525">
              <a:noFill/>
              <a:round/>
              <a:headEnd/>
              <a:tailEnd/>
            </a:ln>
            <a:effectLst/>
          </p:spPr>
          <p:txBody>
            <a:bodyPr vert="horz" wrap="square" lIns="91440" tIns="45720" rIns="91440" bIns="45720" numCol="1" anchor="t" anchorCtr="0" compatLnSpc="1">
              <a:prstTxWarp prst="textNoShape">
                <a:avLst/>
              </a:prstTxWarp>
            </a:bodyPr>
            <a:lstStyle/>
            <a:p>
              <a:pPr defTabSz="685891"/>
              <a:endParaRPr lang="en-US" dirty="0">
                <a:solidFill>
                  <a:srgbClr val="FFFFFF"/>
                </a:solidFill>
              </a:endParaRPr>
            </a:p>
          </p:txBody>
        </p:sp>
      </p:grpSp>
      <p:grpSp>
        <p:nvGrpSpPr>
          <p:cNvPr id="115" name="Group 114"/>
          <p:cNvGrpSpPr/>
          <p:nvPr/>
        </p:nvGrpSpPr>
        <p:grpSpPr>
          <a:xfrm>
            <a:off x="5312999" y="1234093"/>
            <a:ext cx="130333" cy="167787"/>
            <a:chOff x="2322747" y="1197939"/>
            <a:chExt cx="198707" cy="241668"/>
          </a:xfrm>
        </p:grpSpPr>
        <p:sp>
          <p:nvSpPr>
            <p:cNvPr id="116" name="Rectangle 115"/>
            <p:cNvSpPr/>
            <p:nvPr/>
          </p:nvSpPr>
          <p:spPr>
            <a:xfrm>
              <a:off x="2353909" y="1220816"/>
              <a:ext cx="152988"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91"/>
              <a:endParaRPr lang="en-US" dirty="0" smtClean="0">
                <a:solidFill>
                  <a:srgbClr val="FFFFFF"/>
                </a:solidFill>
              </a:endParaRPr>
            </a:p>
          </p:txBody>
        </p:sp>
        <p:sp>
          <p:nvSpPr>
            <p:cNvPr id="117" name="Rectangle 116"/>
            <p:cNvSpPr/>
            <p:nvPr/>
          </p:nvSpPr>
          <p:spPr>
            <a:xfrm rot="3622272">
              <a:off x="2366043" y="1298999"/>
              <a:ext cx="112114"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91"/>
              <a:endParaRPr lang="en-US" dirty="0" smtClean="0">
                <a:solidFill>
                  <a:srgbClr val="FFFFFF"/>
                </a:solidFill>
              </a:endParaRPr>
            </a:p>
          </p:txBody>
        </p:sp>
        <p:sp>
          <p:nvSpPr>
            <p:cNvPr id="119" name="Freeform 118"/>
            <p:cNvSpPr>
              <a:spLocks noEditPoints="1"/>
            </p:cNvSpPr>
            <p:nvPr/>
          </p:nvSpPr>
          <p:spPr bwMode="auto">
            <a:xfrm>
              <a:off x="2322747" y="1197939"/>
              <a:ext cx="198707" cy="241668"/>
            </a:xfrm>
            <a:custGeom>
              <a:avLst/>
              <a:gdLst>
                <a:gd name="T0" fmla="*/ 214 w 262"/>
                <a:gd name="T1" fmla="*/ 19 h 312"/>
                <a:gd name="T2" fmla="*/ 214 w 262"/>
                <a:gd name="T3" fmla="*/ 36 h 312"/>
                <a:gd name="T4" fmla="*/ 161 w 262"/>
                <a:gd name="T5" fmla="*/ 24 h 312"/>
                <a:gd name="T6" fmla="*/ 161 w 262"/>
                <a:gd name="T7" fmla="*/ 7 h 312"/>
                <a:gd name="T8" fmla="*/ 131 w 262"/>
                <a:gd name="T9" fmla="*/ 0 h 312"/>
                <a:gd name="T10" fmla="*/ 101 w 262"/>
                <a:gd name="T11" fmla="*/ 7 h 312"/>
                <a:gd name="T12" fmla="*/ 101 w 262"/>
                <a:gd name="T13" fmla="*/ 24 h 312"/>
                <a:gd name="T14" fmla="*/ 48 w 262"/>
                <a:gd name="T15" fmla="*/ 36 h 312"/>
                <a:gd name="T16" fmla="*/ 48 w 262"/>
                <a:gd name="T17" fmla="*/ 19 h 312"/>
                <a:gd name="T18" fmla="*/ 0 w 262"/>
                <a:gd name="T19" fmla="*/ 29 h 312"/>
                <a:gd name="T20" fmla="*/ 0 w 262"/>
                <a:gd name="T21" fmla="*/ 122 h 312"/>
                <a:gd name="T22" fmla="*/ 131 w 262"/>
                <a:gd name="T23" fmla="*/ 312 h 312"/>
                <a:gd name="T24" fmla="*/ 262 w 262"/>
                <a:gd name="T25" fmla="*/ 122 h 312"/>
                <a:gd name="T26" fmla="*/ 262 w 262"/>
                <a:gd name="T27" fmla="*/ 29 h 312"/>
                <a:gd name="T28" fmla="*/ 214 w 262"/>
                <a:gd name="T29" fmla="*/ 19 h 312"/>
                <a:gd name="T30" fmla="*/ 226 w 262"/>
                <a:gd name="T31" fmla="*/ 122 h 312"/>
                <a:gd name="T32" fmla="*/ 222 w 262"/>
                <a:gd name="T33" fmla="*/ 156 h 312"/>
                <a:gd name="T34" fmla="*/ 131 w 262"/>
                <a:gd name="T35" fmla="*/ 156 h 312"/>
                <a:gd name="T36" fmla="*/ 131 w 262"/>
                <a:gd name="T37" fmla="*/ 273 h 312"/>
                <a:gd name="T38" fmla="*/ 40 w 262"/>
                <a:gd name="T39" fmla="*/ 156 h 312"/>
                <a:gd name="T40" fmla="*/ 131 w 262"/>
                <a:gd name="T41" fmla="*/ 156 h 312"/>
                <a:gd name="T42" fmla="*/ 131 w 262"/>
                <a:gd name="T43" fmla="*/ 54 h 312"/>
                <a:gd name="T44" fmla="*/ 226 w 262"/>
                <a:gd name="T45" fmla="*/ 76 h 312"/>
                <a:gd name="T46" fmla="*/ 226 w 262"/>
                <a:gd name="T47" fmla="*/ 12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2" h="312">
                  <a:moveTo>
                    <a:pt x="214" y="19"/>
                  </a:moveTo>
                  <a:cubicBezTo>
                    <a:pt x="214" y="36"/>
                    <a:pt x="214" y="36"/>
                    <a:pt x="214" y="36"/>
                  </a:cubicBezTo>
                  <a:cubicBezTo>
                    <a:pt x="161" y="24"/>
                    <a:pt x="161" y="24"/>
                    <a:pt x="161" y="24"/>
                  </a:cubicBezTo>
                  <a:cubicBezTo>
                    <a:pt x="161" y="7"/>
                    <a:pt x="161" y="7"/>
                    <a:pt x="161" y="7"/>
                  </a:cubicBezTo>
                  <a:cubicBezTo>
                    <a:pt x="131" y="0"/>
                    <a:pt x="131" y="0"/>
                    <a:pt x="131" y="0"/>
                  </a:cubicBezTo>
                  <a:cubicBezTo>
                    <a:pt x="101" y="7"/>
                    <a:pt x="101" y="7"/>
                    <a:pt x="101" y="7"/>
                  </a:cubicBezTo>
                  <a:cubicBezTo>
                    <a:pt x="101" y="24"/>
                    <a:pt x="101" y="24"/>
                    <a:pt x="101" y="24"/>
                  </a:cubicBezTo>
                  <a:cubicBezTo>
                    <a:pt x="48" y="36"/>
                    <a:pt x="48" y="36"/>
                    <a:pt x="48" y="36"/>
                  </a:cubicBezTo>
                  <a:cubicBezTo>
                    <a:pt x="48" y="19"/>
                    <a:pt x="48" y="19"/>
                    <a:pt x="48" y="19"/>
                  </a:cubicBezTo>
                  <a:cubicBezTo>
                    <a:pt x="0" y="29"/>
                    <a:pt x="0" y="29"/>
                    <a:pt x="0" y="29"/>
                  </a:cubicBezTo>
                  <a:cubicBezTo>
                    <a:pt x="0" y="122"/>
                    <a:pt x="0" y="122"/>
                    <a:pt x="0" y="122"/>
                  </a:cubicBezTo>
                  <a:cubicBezTo>
                    <a:pt x="0" y="208"/>
                    <a:pt x="54" y="281"/>
                    <a:pt x="131" y="312"/>
                  </a:cubicBezTo>
                  <a:cubicBezTo>
                    <a:pt x="208" y="281"/>
                    <a:pt x="262" y="208"/>
                    <a:pt x="262" y="122"/>
                  </a:cubicBezTo>
                  <a:cubicBezTo>
                    <a:pt x="262" y="29"/>
                    <a:pt x="262" y="29"/>
                    <a:pt x="262" y="29"/>
                  </a:cubicBezTo>
                  <a:lnTo>
                    <a:pt x="214" y="19"/>
                  </a:lnTo>
                  <a:close/>
                  <a:moveTo>
                    <a:pt x="226" y="122"/>
                  </a:moveTo>
                  <a:cubicBezTo>
                    <a:pt x="226" y="134"/>
                    <a:pt x="225" y="145"/>
                    <a:pt x="222" y="156"/>
                  </a:cubicBezTo>
                  <a:cubicBezTo>
                    <a:pt x="131" y="156"/>
                    <a:pt x="131" y="156"/>
                    <a:pt x="131" y="156"/>
                  </a:cubicBezTo>
                  <a:cubicBezTo>
                    <a:pt x="131" y="273"/>
                    <a:pt x="131" y="273"/>
                    <a:pt x="131" y="273"/>
                  </a:cubicBezTo>
                  <a:cubicBezTo>
                    <a:pt x="84" y="249"/>
                    <a:pt x="50" y="206"/>
                    <a:pt x="40" y="156"/>
                  </a:cubicBezTo>
                  <a:cubicBezTo>
                    <a:pt x="131" y="156"/>
                    <a:pt x="131" y="156"/>
                    <a:pt x="131" y="156"/>
                  </a:cubicBezTo>
                  <a:cubicBezTo>
                    <a:pt x="131" y="54"/>
                    <a:pt x="131" y="54"/>
                    <a:pt x="131" y="54"/>
                  </a:cubicBezTo>
                  <a:cubicBezTo>
                    <a:pt x="226" y="76"/>
                    <a:pt x="226" y="76"/>
                    <a:pt x="226" y="76"/>
                  </a:cubicBezTo>
                  <a:lnTo>
                    <a:pt x="226" y="122"/>
                  </a:lnTo>
                  <a:close/>
                </a:path>
              </a:pathLst>
            </a:custGeom>
            <a:solidFill>
              <a:srgbClr val="C00000"/>
            </a:solidFill>
            <a:ln w="9525">
              <a:noFill/>
              <a:round/>
              <a:headEnd/>
              <a:tailEnd/>
            </a:ln>
            <a:effectLst/>
          </p:spPr>
          <p:txBody>
            <a:bodyPr vert="horz" wrap="square" lIns="91440" tIns="45720" rIns="91440" bIns="45720" numCol="1" anchor="t" anchorCtr="0" compatLnSpc="1">
              <a:prstTxWarp prst="textNoShape">
                <a:avLst/>
              </a:prstTxWarp>
            </a:bodyPr>
            <a:lstStyle/>
            <a:p>
              <a:pPr defTabSz="685891"/>
              <a:endParaRPr lang="en-US" dirty="0">
                <a:solidFill>
                  <a:srgbClr val="FFFFFF"/>
                </a:solidFill>
              </a:endParaRPr>
            </a:p>
          </p:txBody>
        </p:sp>
      </p:grpSp>
      <p:grpSp>
        <p:nvGrpSpPr>
          <p:cNvPr id="120" name="Group 119"/>
          <p:cNvGrpSpPr/>
          <p:nvPr/>
        </p:nvGrpSpPr>
        <p:grpSpPr>
          <a:xfrm>
            <a:off x="5969800" y="1452934"/>
            <a:ext cx="130333" cy="167787"/>
            <a:chOff x="2322747" y="1197939"/>
            <a:chExt cx="198707" cy="241668"/>
          </a:xfrm>
        </p:grpSpPr>
        <p:sp>
          <p:nvSpPr>
            <p:cNvPr id="121" name="Rectangle 120"/>
            <p:cNvSpPr/>
            <p:nvPr/>
          </p:nvSpPr>
          <p:spPr>
            <a:xfrm>
              <a:off x="2353909" y="1220816"/>
              <a:ext cx="152988"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91"/>
              <a:endParaRPr lang="en-US" dirty="0" smtClean="0">
                <a:solidFill>
                  <a:srgbClr val="FFFFFF"/>
                </a:solidFill>
              </a:endParaRPr>
            </a:p>
          </p:txBody>
        </p:sp>
        <p:sp>
          <p:nvSpPr>
            <p:cNvPr id="122" name="Rectangle 121"/>
            <p:cNvSpPr/>
            <p:nvPr/>
          </p:nvSpPr>
          <p:spPr>
            <a:xfrm rot="3622272">
              <a:off x="2366043" y="1298999"/>
              <a:ext cx="112114"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91"/>
              <a:endParaRPr lang="en-US" dirty="0" smtClean="0">
                <a:solidFill>
                  <a:srgbClr val="FFFFFF"/>
                </a:solidFill>
              </a:endParaRPr>
            </a:p>
          </p:txBody>
        </p:sp>
        <p:sp>
          <p:nvSpPr>
            <p:cNvPr id="123" name="Freeform 122"/>
            <p:cNvSpPr>
              <a:spLocks noEditPoints="1"/>
            </p:cNvSpPr>
            <p:nvPr/>
          </p:nvSpPr>
          <p:spPr bwMode="auto">
            <a:xfrm>
              <a:off x="2322747" y="1197939"/>
              <a:ext cx="198707" cy="241668"/>
            </a:xfrm>
            <a:custGeom>
              <a:avLst/>
              <a:gdLst>
                <a:gd name="T0" fmla="*/ 214 w 262"/>
                <a:gd name="T1" fmla="*/ 19 h 312"/>
                <a:gd name="T2" fmla="*/ 214 w 262"/>
                <a:gd name="T3" fmla="*/ 36 h 312"/>
                <a:gd name="T4" fmla="*/ 161 w 262"/>
                <a:gd name="T5" fmla="*/ 24 h 312"/>
                <a:gd name="T6" fmla="*/ 161 w 262"/>
                <a:gd name="T7" fmla="*/ 7 h 312"/>
                <a:gd name="T8" fmla="*/ 131 w 262"/>
                <a:gd name="T9" fmla="*/ 0 h 312"/>
                <a:gd name="T10" fmla="*/ 101 w 262"/>
                <a:gd name="T11" fmla="*/ 7 h 312"/>
                <a:gd name="T12" fmla="*/ 101 w 262"/>
                <a:gd name="T13" fmla="*/ 24 h 312"/>
                <a:gd name="T14" fmla="*/ 48 w 262"/>
                <a:gd name="T15" fmla="*/ 36 h 312"/>
                <a:gd name="T16" fmla="*/ 48 w 262"/>
                <a:gd name="T17" fmla="*/ 19 h 312"/>
                <a:gd name="T18" fmla="*/ 0 w 262"/>
                <a:gd name="T19" fmla="*/ 29 h 312"/>
                <a:gd name="T20" fmla="*/ 0 w 262"/>
                <a:gd name="T21" fmla="*/ 122 h 312"/>
                <a:gd name="T22" fmla="*/ 131 w 262"/>
                <a:gd name="T23" fmla="*/ 312 h 312"/>
                <a:gd name="T24" fmla="*/ 262 w 262"/>
                <a:gd name="T25" fmla="*/ 122 h 312"/>
                <a:gd name="T26" fmla="*/ 262 w 262"/>
                <a:gd name="T27" fmla="*/ 29 h 312"/>
                <a:gd name="T28" fmla="*/ 214 w 262"/>
                <a:gd name="T29" fmla="*/ 19 h 312"/>
                <a:gd name="T30" fmla="*/ 226 w 262"/>
                <a:gd name="T31" fmla="*/ 122 h 312"/>
                <a:gd name="T32" fmla="*/ 222 w 262"/>
                <a:gd name="T33" fmla="*/ 156 h 312"/>
                <a:gd name="T34" fmla="*/ 131 w 262"/>
                <a:gd name="T35" fmla="*/ 156 h 312"/>
                <a:gd name="T36" fmla="*/ 131 w 262"/>
                <a:gd name="T37" fmla="*/ 273 h 312"/>
                <a:gd name="T38" fmla="*/ 40 w 262"/>
                <a:gd name="T39" fmla="*/ 156 h 312"/>
                <a:gd name="T40" fmla="*/ 131 w 262"/>
                <a:gd name="T41" fmla="*/ 156 h 312"/>
                <a:gd name="T42" fmla="*/ 131 w 262"/>
                <a:gd name="T43" fmla="*/ 54 h 312"/>
                <a:gd name="T44" fmla="*/ 226 w 262"/>
                <a:gd name="T45" fmla="*/ 76 h 312"/>
                <a:gd name="T46" fmla="*/ 226 w 262"/>
                <a:gd name="T47" fmla="*/ 12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2" h="312">
                  <a:moveTo>
                    <a:pt x="214" y="19"/>
                  </a:moveTo>
                  <a:cubicBezTo>
                    <a:pt x="214" y="36"/>
                    <a:pt x="214" y="36"/>
                    <a:pt x="214" y="36"/>
                  </a:cubicBezTo>
                  <a:cubicBezTo>
                    <a:pt x="161" y="24"/>
                    <a:pt x="161" y="24"/>
                    <a:pt x="161" y="24"/>
                  </a:cubicBezTo>
                  <a:cubicBezTo>
                    <a:pt x="161" y="7"/>
                    <a:pt x="161" y="7"/>
                    <a:pt x="161" y="7"/>
                  </a:cubicBezTo>
                  <a:cubicBezTo>
                    <a:pt x="131" y="0"/>
                    <a:pt x="131" y="0"/>
                    <a:pt x="131" y="0"/>
                  </a:cubicBezTo>
                  <a:cubicBezTo>
                    <a:pt x="101" y="7"/>
                    <a:pt x="101" y="7"/>
                    <a:pt x="101" y="7"/>
                  </a:cubicBezTo>
                  <a:cubicBezTo>
                    <a:pt x="101" y="24"/>
                    <a:pt x="101" y="24"/>
                    <a:pt x="101" y="24"/>
                  </a:cubicBezTo>
                  <a:cubicBezTo>
                    <a:pt x="48" y="36"/>
                    <a:pt x="48" y="36"/>
                    <a:pt x="48" y="36"/>
                  </a:cubicBezTo>
                  <a:cubicBezTo>
                    <a:pt x="48" y="19"/>
                    <a:pt x="48" y="19"/>
                    <a:pt x="48" y="19"/>
                  </a:cubicBezTo>
                  <a:cubicBezTo>
                    <a:pt x="0" y="29"/>
                    <a:pt x="0" y="29"/>
                    <a:pt x="0" y="29"/>
                  </a:cubicBezTo>
                  <a:cubicBezTo>
                    <a:pt x="0" y="122"/>
                    <a:pt x="0" y="122"/>
                    <a:pt x="0" y="122"/>
                  </a:cubicBezTo>
                  <a:cubicBezTo>
                    <a:pt x="0" y="208"/>
                    <a:pt x="54" y="281"/>
                    <a:pt x="131" y="312"/>
                  </a:cubicBezTo>
                  <a:cubicBezTo>
                    <a:pt x="208" y="281"/>
                    <a:pt x="262" y="208"/>
                    <a:pt x="262" y="122"/>
                  </a:cubicBezTo>
                  <a:cubicBezTo>
                    <a:pt x="262" y="29"/>
                    <a:pt x="262" y="29"/>
                    <a:pt x="262" y="29"/>
                  </a:cubicBezTo>
                  <a:lnTo>
                    <a:pt x="214" y="19"/>
                  </a:lnTo>
                  <a:close/>
                  <a:moveTo>
                    <a:pt x="226" y="122"/>
                  </a:moveTo>
                  <a:cubicBezTo>
                    <a:pt x="226" y="134"/>
                    <a:pt x="225" y="145"/>
                    <a:pt x="222" y="156"/>
                  </a:cubicBezTo>
                  <a:cubicBezTo>
                    <a:pt x="131" y="156"/>
                    <a:pt x="131" y="156"/>
                    <a:pt x="131" y="156"/>
                  </a:cubicBezTo>
                  <a:cubicBezTo>
                    <a:pt x="131" y="273"/>
                    <a:pt x="131" y="273"/>
                    <a:pt x="131" y="273"/>
                  </a:cubicBezTo>
                  <a:cubicBezTo>
                    <a:pt x="84" y="249"/>
                    <a:pt x="50" y="206"/>
                    <a:pt x="40" y="156"/>
                  </a:cubicBezTo>
                  <a:cubicBezTo>
                    <a:pt x="131" y="156"/>
                    <a:pt x="131" y="156"/>
                    <a:pt x="131" y="156"/>
                  </a:cubicBezTo>
                  <a:cubicBezTo>
                    <a:pt x="131" y="54"/>
                    <a:pt x="131" y="54"/>
                    <a:pt x="131" y="54"/>
                  </a:cubicBezTo>
                  <a:cubicBezTo>
                    <a:pt x="226" y="76"/>
                    <a:pt x="226" y="76"/>
                    <a:pt x="226" y="76"/>
                  </a:cubicBezTo>
                  <a:lnTo>
                    <a:pt x="226" y="122"/>
                  </a:lnTo>
                  <a:close/>
                </a:path>
              </a:pathLst>
            </a:custGeom>
            <a:solidFill>
              <a:srgbClr val="C00000"/>
            </a:solidFill>
            <a:ln w="9525">
              <a:noFill/>
              <a:round/>
              <a:headEnd/>
              <a:tailEnd/>
            </a:ln>
            <a:effectLst/>
          </p:spPr>
          <p:txBody>
            <a:bodyPr vert="horz" wrap="square" lIns="91440" tIns="45720" rIns="91440" bIns="45720" numCol="1" anchor="t" anchorCtr="0" compatLnSpc="1">
              <a:prstTxWarp prst="textNoShape">
                <a:avLst/>
              </a:prstTxWarp>
            </a:bodyPr>
            <a:lstStyle/>
            <a:p>
              <a:pPr defTabSz="685891"/>
              <a:endParaRPr lang="en-US" dirty="0">
                <a:solidFill>
                  <a:srgbClr val="FFFFFF"/>
                </a:solidFill>
              </a:endParaRPr>
            </a:p>
          </p:txBody>
        </p:sp>
      </p:grpSp>
      <p:grpSp>
        <p:nvGrpSpPr>
          <p:cNvPr id="124" name="Group 123"/>
          <p:cNvGrpSpPr/>
          <p:nvPr/>
        </p:nvGrpSpPr>
        <p:grpSpPr>
          <a:xfrm>
            <a:off x="5882374" y="1003543"/>
            <a:ext cx="130333" cy="167787"/>
            <a:chOff x="2322747" y="1197939"/>
            <a:chExt cx="198707" cy="241668"/>
          </a:xfrm>
        </p:grpSpPr>
        <p:sp>
          <p:nvSpPr>
            <p:cNvPr id="126" name="Rectangle 125"/>
            <p:cNvSpPr/>
            <p:nvPr/>
          </p:nvSpPr>
          <p:spPr>
            <a:xfrm>
              <a:off x="2353909" y="1220816"/>
              <a:ext cx="152988"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91"/>
              <a:endParaRPr lang="en-US" dirty="0" smtClean="0">
                <a:solidFill>
                  <a:srgbClr val="FFFFFF"/>
                </a:solidFill>
              </a:endParaRPr>
            </a:p>
          </p:txBody>
        </p:sp>
        <p:sp>
          <p:nvSpPr>
            <p:cNvPr id="127" name="Rectangle 126"/>
            <p:cNvSpPr/>
            <p:nvPr/>
          </p:nvSpPr>
          <p:spPr>
            <a:xfrm rot="3622272">
              <a:off x="2366043" y="1298999"/>
              <a:ext cx="112114"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91"/>
              <a:endParaRPr lang="en-US" dirty="0" smtClean="0">
                <a:solidFill>
                  <a:srgbClr val="FFFFFF"/>
                </a:solidFill>
              </a:endParaRPr>
            </a:p>
          </p:txBody>
        </p:sp>
        <p:sp>
          <p:nvSpPr>
            <p:cNvPr id="128" name="Freeform 127"/>
            <p:cNvSpPr>
              <a:spLocks noEditPoints="1"/>
            </p:cNvSpPr>
            <p:nvPr/>
          </p:nvSpPr>
          <p:spPr bwMode="auto">
            <a:xfrm>
              <a:off x="2322747" y="1197939"/>
              <a:ext cx="198707" cy="241668"/>
            </a:xfrm>
            <a:custGeom>
              <a:avLst/>
              <a:gdLst>
                <a:gd name="T0" fmla="*/ 214 w 262"/>
                <a:gd name="T1" fmla="*/ 19 h 312"/>
                <a:gd name="T2" fmla="*/ 214 w 262"/>
                <a:gd name="T3" fmla="*/ 36 h 312"/>
                <a:gd name="T4" fmla="*/ 161 w 262"/>
                <a:gd name="T5" fmla="*/ 24 h 312"/>
                <a:gd name="T6" fmla="*/ 161 w 262"/>
                <a:gd name="T7" fmla="*/ 7 h 312"/>
                <a:gd name="T8" fmla="*/ 131 w 262"/>
                <a:gd name="T9" fmla="*/ 0 h 312"/>
                <a:gd name="T10" fmla="*/ 101 w 262"/>
                <a:gd name="T11" fmla="*/ 7 h 312"/>
                <a:gd name="T12" fmla="*/ 101 w 262"/>
                <a:gd name="T13" fmla="*/ 24 h 312"/>
                <a:gd name="T14" fmla="*/ 48 w 262"/>
                <a:gd name="T15" fmla="*/ 36 h 312"/>
                <a:gd name="T16" fmla="*/ 48 w 262"/>
                <a:gd name="T17" fmla="*/ 19 h 312"/>
                <a:gd name="T18" fmla="*/ 0 w 262"/>
                <a:gd name="T19" fmla="*/ 29 h 312"/>
                <a:gd name="T20" fmla="*/ 0 w 262"/>
                <a:gd name="T21" fmla="*/ 122 h 312"/>
                <a:gd name="T22" fmla="*/ 131 w 262"/>
                <a:gd name="T23" fmla="*/ 312 h 312"/>
                <a:gd name="T24" fmla="*/ 262 w 262"/>
                <a:gd name="T25" fmla="*/ 122 h 312"/>
                <a:gd name="T26" fmla="*/ 262 w 262"/>
                <a:gd name="T27" fmla="*/ 29 h 312"/>
                <a:gd name="T28" fmla="*/ 214 w 262"/>
                <a:gd name="T29" fmla="*/ 19 h 312"/>
                <a:gd name="T30" fmla="*/ 226 w 262"/>
                <a:gd name="T31" fmla="*/ 122 h 312"/>
                <a:gd name="T32" fmla="*/ 222 w 262"/>
                <a:gd name="T33" fmla="*/ 156 h 312"/>
                <a:gd name="T34" fmla="*/ 131 w 262"/>
                <a:gd name="T35" fmla="*/ 156 h 312"/>
                <a:gd name="T36" fmla="*/ 131 w 262"/>
                <a:gd name="T37" fmla="*/ 273 h 312"/>
                <a:gd name="T38" fmla="*/ 40 w 262"/>
                <a:gd name="T39" fmla="*/ 156 h 312"/>
                <a:gd name="T40" fmla="*/ 131 w 262"/>
                <a:gd name="T41" fmla="*/ 156 h 312"/>
                <a:gd name="T42" fmla="*/ 131 w 262"/>
                <a:gd name="T43" fmla="*/ 54 h 312"/>
                <a:gd name="T44" fmla="*/ 226 w 262"/>
                <a:gd name="T45" fmla="*/ 76 h 312"/>
                <a:gd name="T46" fmla="*/ 226 w 262"/>
                <a:gd name="T47" fmla="*/ 12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2" h="312">
                  <a:moveTo>
                    <a:pt x="214" y="19"/>
                  </a:moveTo>
                  <a:cubicBezTo>
                    <a:pt x="214" y="36"/>
                    <a:pt x="214" y="36"/>
                    <a:pt x="214" y="36"/>
                  </a:cubicBezTo>
                  <a:cubicBezTo>
                    <a:pt x="161" y="24"/>
                    <a:pt x="161" y="24"/>
                    <a:pt x="161" y="24"/>
                  </a:cubicBezTo>
                  <a:cubicBezTo>
                    <a:pt x="161" y="7"/>
                    <a:pt x="161" y="7"/>
                    <a:pt x="161" y="7"/>
                  </a:cubicBezTo>
                  <a:cubicBezTo>
                    <a:pt x="131" y="0"/>
                    <a:pt x="131" y="0"/>
                    <a:pt x="131" y="0"/>
                  </a:cubicBezTo>
                  <a:cubicBezTo>
                    <a:pt x="101" y="7"/>
                    <a:pt x="101" y="7"/>
                    <a:pt x="101" y="7"/>
                  </a:cubicBezTo>
                  <a:cubicBezTo>
                    <a:pt x="101" y="24"/>
                    <a:pt x="101" y="24"/>
                    <a:pt x="101" y="24"/>
                  </a:cubicBezTo>
                  <a:cubicBezTo>
                    <a:pt x="48" y="36"/>
                    <a:pt x="48" y="36"/>
                    <a:pt x="48" y="36"/>
                  </a:cubicBezTo>
                  <a:cubicBezTo>
                    <a:pt x="48" y="19"/>
                    <a:pt x="48" y="19"/>
                    <a:pt x="48" y="19"/>
                  </a:cubicBezTo>
                  <a:cubicBezTo>
                    <a:pt x="0" y="29"/>
                    <a:pt x="0" y="29"/>
                    <a:pt x="0" y="29"/>
                  </a:cubicBezTo>
                  <a:cubicBezTo>
                    <a:pt x="0" y="122"/>
                    <a:pt x="0" y="122"/>
                    <a:pt x="0" y="122"/>
                  </a:cubicBezTo>
                  <a:cubicBezTo>
                    <a:pt x="0" y="208"/>
                    <a:pt x="54" y="281"/>
                    <a:pt x="131" y="312"/>
                  </a:cubicBezTo>
                  <a:cubicBezTo>
                    <a:pt x="208" y="281"/>
                    <a:pt x="262" y="208"/>
                    <a:pt x="262" y="122"/>
                  </a:cubicBezTo>
                  <a:cubicBezTo>
                    <a:pt x="262" y="29"/>
                    <a:pt x="262" y="29"/>
                    <a:pt x="262" y="29"/>
                  </a:cubicBezTo>
                  <a:lnTo>
                    <a:pt x="214" y="19"/>
                  </a:lnTo>
                  <a:close/>
                  <a:moveTo>
                    <a:pt x="226" y="122"/>
                  </a:moveTo>
                  <a:cubicBezTo>
                    <a:pt x="226" y="134"/>
                    <a:pt x="225" y="145"/>
                    <a:pt x="222" y="156"/>
                  </a:cubicBezTo>
                  <a:cubicBezTo>
                    <a:pt x="131" y="156"/>
                    <a:pt x="131" y="156"/>
                    <a:pt x="131" y="156"/>
                  </a:cubicBezTo>
                  <a:cubicBezTo>
                    <a:pt x="131" y="273"/>
                    <a:pt x="131" y="273"/>
                    <a:pt x="131" y="273"/>
                  </a:cubicBezTo>
                  <a:cubicBezTo>
                    <a:pt x="84" y="249"/>
                    <a:pt x="50" y="206"/>
                    <a:pt x="40" y="156"/>
                  </a:cubicBezTo>
                  <a:cubicBezTo>
                    <a:pt x="131" y="156"/>
                    <a:pt x="131" y="156"/>
                    <a:pt x="131" y="156"/>
                  </a:cubicBezTo>
                  <a:cubicBezTo>
                    <a:pt x="131" y="54"/>
                    <a:pt x="131" y="54"/>
                    <a:pt x="131" y="54"/>
                  </a:cubicBezTo>
                  <a:cubicBezTo>
                    <a:pt x="226" y="76"/>
                    <a:pt x="226" y="76"/>
                    <a:pt x="226" y="76"/>
                  </a:cubicBezTo>
                  <a:lnTo>
                    <a:pt x="226" y="122"/>
                  </a:lnTo>
                  <a:close/>
                </a:path>
              </a:pathLst>
            </a:custGeom>
            <a:solidFill>
              <a:srgbClr val="C00000"/>
            </a:solidFill>
            <a:ln w="9525">
              <a:noFill/>
              <a:round/>
              <a:headEnd/>
              <a:tailEnd/>
            </a:ln>
            <a:effectLst/>
          </p:spPr>
          <p:txBody>
            <a:bodyPr vert="horz" wrap="square" lIns="91440" tIns="45720" rIns="91440" bIns="45720" numCol="1" anchor="t" anchorCtr="0" compatLnSpc="1">
              <a:prstTxWarp prst="textNoShape">
                <a:avLst/>
              </a:prstTxWarp>
            </a:bodyPr>
            <a:lstStyle/>
            <a:p>
              <a:pPr defTabSz="685891"/>
              <a:endParaRPr lang="en-US" dirty="0">
                <a:solidFill>
                  <a:srgbClr val="FFFFFF"/>
                </a:solidFill>
              </a:endParaRPr>
            </a:p>
          </p:txBody>
        </p:sp>
      </p:grpSp>
      <p:sp>
        <p:nvSpPr>
          <p:cNvPr id="129" name="Freeform 128"/>
          <p:cNvSpPr>
            <a:spLocks/>
          </p:cNvSpPr>
          <p:nvPr/>
        </p:nvSpPr>
        <p:spPr bwMode="auto">
          <a:xfrm>
            <a:off x="7047221" y="2470244"/>
            <a:ext cx="633159" cy="376633"/>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4" tIns="182880" rIns="91424" bIns="45712" rtlCol="0" anchor="ctr"/>
          <a:lstStyle/>
          <a:p>
            <a:pPr algn="ctr" defTabSz="685891"/>
            <a:endParaRPr lang="en-US" sz="1050" dirty="0">
              <a:solidFill>
                <a:srgbClr val="676767"/>
              </a:solidFill>
            </a:endParaRPr>
          </a:p>
        </p:txBody>
      </p:sp>
      <p:pic>
        <p:nvPicPr>
          <p:cNvPr id="1026" name="Picture 2" descr="http://cdn.warer.com/media/AnyConnect-logo.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131409" y="998236"/>
            <a:ext cx="260847" cy="26084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295067" y="989982"/>
            <a:ext cx="1221275" cy="276999"/>
          </a:xfrm>
          <a:prstGeom prst="rect">
            <a:avLst/>
          </a:prstGeom>
          <a:noFill/>
        </p:spPr>
        <p:txBody>
          <a:bodyPr wrap="square" rtlCol="0">
            <a:spAutoFit/>
          </a:bodyPr>
          <a:lstStyle/>
          <a:p>
            <a:pPr defTabSz="685891"/>
            <a:r>
              <a:rPr lang="en-US" sz="600" dirty="0" smtClean="0">
                <a:solidFill>
                  <a:srgbClr val="676767"/>
                </a:solidFill>
              </a:rPr>
              <a:t>*AMP for Endpoints can be launched from AnyConnect</a:t>
            </a:r>
            <a:endParaRPr lang="en-US" sz="600" dirty="0">
              <a:solidFill>
                <a:srgbClr val="676767"/>
              </a:solidFill>
            </a:endParaRPr>
          </a:p>
        </p:txBody>
      </p:sp>
      <p:pic>
        <p:nvPicPr>
          <p:cNvPr id="130" name="Picture 129" descr="logo.png"/>
          <p:cNvPicPr>
            <a:picLocks noChangeAspect="1"/>
          </p:cNvPicPr>
          <p:nvPr/>
        </p:nvPicPr>
        <p:blipFill rotWithShape="1">
          <a:blip r:embed="rId16">
            <a:extLst>
              <a:ext uri="{28A0092B-C50C-407E-A947-70E740481C1C}">
                <a14:useLocalDpi xmlns:a14="http://schemas.microsoft.com/office/drawing/2010/main" val="0"/>
              </a:ext>
            </a:extLst>
          </a:blip>
          <a:srcRect r="64859"/>
          <a:stretch/>
        </p:blipFill>
        <p:spPr>
          <a:xfrm>
            <a:off x="7133561" y="1327429"/>
            <a:ext cx="316453" cy="287119"/>
          </a:xfrm>
          <a:prstGeom prst="rect">
            <a:avLst/>
          </a:prstGeom>
        </p:spPr>
      </p:pic>
      <p:pic>
        <p:nvPicPr>
          <p:cNvPr id="132" name="Picture 131" descr="logo_small.png"/>
          <p:cNvPicPr>
            <a:picLocks noChangeAspect="1"/>
          </p:cNvPicPr>
          <p:nvPr/>
        </p:nvPicPr>
        <p:blipFill rotWithShape="1">
          <a:blip r:embed="rId17">
            <a:extLst>
              <a:ext uri="{28A0092B-C50C-407E-A947-70E740481C1C}">
                <a14:useLocalDpi xmlns:a14="http://schemas.microsoft.com/office/drawing/2010/main" val="0"/>
              </a:ext>
            </a:extLst>
          </a:blip>
          <a:srcRect r="73943"/>
          <a:stretch/>
        </p:blipFill>
        <p:spPr>
          <a:xfrm>
            <a:off x="6839482" y="1309439"/>
            <a:ext cx="302638" cy="290358"/>
          </a:xfrm>
          <a:prstGeom prst="rect">
            <a:avLst/>
          </a:prstGeom>
        </p:spPr>
      </p:pic>
      <p:sp>
        <p:nvSpPr>
          <p:cNvPr id="133" name="TextBox 132"/>
          <p:cNvSpPr txBox="1"/>
          <p:nvPr/>
        </p:nvSpPr>
        <p:spPr>
          <a:xfrm>
            <a:off x="6515632" y="1605023"/>
            <a:ext cx="1219200" cy="338554"/>
          </a:xfrm>
          <a:prstGeom prst="rect">
            <a:avLst/>
          </a:prstGeom>
          <a:noFill/>
        </p:spPr>
        <p:txBody>
          <a:bodyPr wrap="square" rtlCol="0">
            <a:spAutoFit/>
          </a:bodyPr>
          <a:lstStyle/>
          <a:p>
            <a:pPr algn="ctr"/>
            <a:r>
              <a:rPr lang="en-US" sz="800" b="1" dirty="0" smtClean="0">
                <a:solidFill>
                  <a:srgbClr val="676767"/>
                </a:solidFill>
              </a:rPr>
              <a:t>Linux for datacenters</a:t>
            </a:r>
            <a:endParaRPr lang="en-US" sz="800" b="1" dirty="0">
              <a:solidFill>
                <a:srgbClr val="676767"/>
              </a:solidFill>
            </a:endParaRPr>
          </a:p>
        </p:txBody>
      </p:sp>
      <p:grpSp>
        <p:nvGrpSpPr>
          <p:cNvPr id="134" name="Group 133"/>
          <p:cNvGrpSpPr/>
          <p:nvPr/>
        </p:nvGrpSpPr>
        <p:grpSpPr>
          <a:xfrm>
            <a:off x="7365797" y="1239119"/>
            <a:ext cx="130333" cy="167787"/>
            <a:chOff x="2322747" y="1197939"/>
            <a:chExt cx="198707" cy="241668"/>
          </a:xfrm>
        </p:grpSpPr>
        <p:sp>
          <p:nvSpPr>
            <p:cNvPr id="135" name="Rectangle 134"/>
            <p:cNvSpPr/>
            <p:nvPr/>
          </p:nvSpPr>
          <p:spPr>
            <a:xfrm>
              <a:off x="2353909" y="1220816"/>
              <a:ext cx="152988"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36" name="Rectangle 135"/>
            <p:cNvSpPr/>
            <p:nvPr/>
          </p:nvSpPr>
          <p:spPr>
            <a:xfrm rot="3622272">
              <a:off x="2366043" y="1298999"/>
              <a:ext cx="112114"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37" name="Freeform 136"/>
            <p:cNvSpPr>
              <a:spLocks noEditPoints="1"/>
            </p:cNvSpPr>
            <p:nvPr/>
          </p:nvSpPr>
          <p:spPr bwMode="auto">
            <a:xfrm>
              <a:off x="2322747" y="1197939"/>
              <a:ext cx="198707" cy="241668"/>
            </a:xfrm>
            <a:custGeom>
              <a:avLst/>
              <a:gdLst>
                <a:gd name="T0" fmla="*/ 214 w 262"/>
                <a:gd name="T1" fmla="*/ 19 h 312"/>
                <a:gd name="T2" fmla="*/ 214 w 262"/>
                <a:gd name="T3" fmla="*/ 36 h 312"/>
                <a:gd name="T4" fmla="*/ 161 w 262"/>
                <a:gd name="T5" fmla="*/ 24 h 312"/>
                <a:gd name="T6" fmla="*/ 161 w 262"/>
                <a:gd name="T7" fmla="*/ 7 h 312"/>
                <a:gd name="T8" fmla="*/ 131 w 262"/>
                <a:gd name="T9" fmla="*/ 0 h 312"/>
                <a:gd name="T10" fmla="*/ 101 w 262"/>
                <a:gd name="T11" fmla="*/ 7 h 312"/>
                <a:gd name="T12" fmla="*/ 101 w 262"/>
                <a:gd name="T13" fmla="*/ 24 h 312"/>
                <a:gd name="T14" fmla="*/ 48 w 262"/>
                <a:gd name="T15" fmla="*/ 36 h 312"/>
                <a:gd name="T16" fmla="*/ 48 w 262"/>
                <a:gd name="T17" fmla="*/ 19 h 312"/>
                <a:gd name="T18" fmla="*/ 0 w 262"/>
                <a:gd name="T19" fmla="*/ 29 h 312"/>
                <a:gd name="T20" fmla="*/ 0 w 262"/>
                <a:gd name="T21" fmla="*/ 122 h 312"/>
                <a:gd name="T22" fmla="*/ 131 w 262"/>
                <a:gd name="T23" fmla="*/ 312 h 312"/>
                <a:gd name="T24" fmla="*/ 262 w 262"/>
                <a:gd name="T25" fmla="*/ 122 h 312"/>
                <a:gd name="T26" fmla="*/ 262 w 262"/>
                <a:gd name="T27" fmla="*/ 29 h 312"/>
                <a:gd name="T28" fmla="*/ 214 w 262"/>
                <a:gd name="T29" fmla="*/ 19 h 312"/>
                <a:gd name="T30" fmla="*/ 226 w 262"/>
                <a:gd name="T31" fmla="*/ 122 h 312"/>
                <a:gd name="T32" fmla="*/ 222 w 262"/>
                <a:gd name="T33" fmla="*/ 156 h 312"/>
                <a:gd name="T34" fmla="*/ 131 w 262"/>
                <a:gd name="T35" fmla="*/ 156 h 312"/>
                <a:gd name="T36" fmla="*/ 131 w 262"/>
                <a:gd name="T37" fmla="*/ 273 h 312"/>
                <a:gd name="T38" fmla="*/ 40 w 262"/>
                <a:gd name="T39" fmla="*/ 156 h 312"/>
                <a:gd name="T40" fmla="*/ 131 w 262"/>
                <a:gd name="T41" fmla="*/ 156 h 312"/>
                <a:gd name="T42" fmla="*/ 131 w 262"/>
                <a:gd name="T43" fmla="*/ 54 h 312"/>
                <a:gd name="T44" fmla="*/ 226 w 262"/>
                <a:gd name="T45" fmla="*/ 76 h 312"/>
                <a:gd name="T46" fmla="*/ 226 w 262"/>
                <a:gd name="T47" fmla="*/ 12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2" h="312">
                  <a:moveTo>
                    <a:pt x="214" y="19"/>
                  </a:moveTo>
                  <a:cubicBezTo>
                    <a:pt x="214" y="36"/>
                    <a:pt x="214" y="36"/>
                    <a:pt x="214" y="36"/>
                  </a:cubicBezTo>
                  <a:cubicBezTo>
                    <a:pt x="161" y="24"/>
                    <a:pt x="161" y="24"/>
                    <a:pt x="161" y="24"/>
                  </a:cubicBezTo>
                  <a:cubicBezTo>
                    <a:pt x="161" y="7"/>
                    <a:pt x="161" y="7"/>
                    <a:pt x="161" y="7"/>
                  </a:cubicBezTo>
                  <a:cubicBezTo>
                    <a:pt x="131" y="0"/>
                    <a:pt x="131" y="0"/>
                    <a:pt x="131" y="0"/>
                  </a:cubicBezTo>
                  <a:cubicBezTo>
                    <a:pt x="101" y="7"/>
                    <a:pt x="101" y="7"/>
                    <a:pt x="101" y="7"/>
                  </a:cubicBezTo>
                  <a:cubicBezTo>
                    <a:pt x="101" y="24"/>
                    <a:pt x="101" y="24"/>
                    <a:pt x="101" y="24"/>
                  </a:cubicBezTo>
                  <a:cubicBezTo>
                    <a:pt x="48" y="36"/>
                    <a:pt x="48" y="36"/>
                    <a:pt x="48" y="36"/>
                  </a:cubicBezTo>
                  <a:cubicBezTo>
                    <a:pt x="48" y="19"/>
                    <a:pt x="48" y="19"/>
                    <a:pt x="48" y="19"/>
                  </a:cubicBezTo>
                  <a:cubicBezTo>
                    <a:pt x="0" y="29"/>
                    <a:pt x="0" y="29"/>
                    <a:pt x="0" y="29"/>
                  </a:cubicBezTo>
                  <a:cubicBezTo>
                    <a:pt x="0" y="122"/>
                    <a:pt x="0" y="122"/>
                    <a:pt x="0" y="122"/>
                  </a:cubicBezTo>
                  <a:cubicBezTo>
                    <a:pt x="0" y="208"/>
                    <a:pt x="54" y="281"/>
                    <a:pt x="131" y="312"/>
                  </a:cubicBezTo>
                  <a:cubicBezTo>
                    <a:pt x="208" y="281"/>
                    <a:pt x="262" y="208"/>
                    <a:pt x="262" y="122"/>
                  </a:cubicBezTo>
                  <a:cubicBezTo>
                    <a:pt x="262" y="29"/>
                    <a:pt x="262" y="29"/>
                    <a:pt x="262" y="29"/>
                  </a:cubicBezTo>
                  <a:lnTo>
                    <a:pt x="214" y="19"/>
                  </a:lnTo>
                  <a:close/>
                  <a:moveTo>
                    <a:pt x="226" y="122"/>
                  </a:moveTo>
                  <a:cubicBezTo>
                    <a:pt x="226" y="134"/>
                    <a:pt x="225" y="145"/>
                    <a:pt x="222" y="156"/>
                  </a:cubicBezTo>
                  <a:cubicBezTo>
                    <a:pt x="131" y="156"/>
                    <a:pt x="131" y="156"/>
                    <a:pt x="131" y="156"/>
                  </a:cubicBezTo>
                  <a:cubicBezTo>
                    <a:pt x="131" y="273"/>
                    <a:pt x="131" y="273"/>
                    <a:pt x="131" y="273"/>
                  </a:cubicBezTo>
                  <a:cubicBezTo>
                    <a:pt x="84" y="249"/>
                    <a:pt x="50" y="206"/>
                    <a:pt x="40" y="156"/>
                  </a:cubicBezTo>
                  <a:cubicBezTo>
                    <a:pt x="131" y="156"/>
                    <a:pt x="131" y="156"/>
                    <a:pt x="131" y="156"/>
                  </a:cubicBezTo>
                  <a:cubicBezTo>
                    <a:pt x="131" y="54"/>
                    <a:pt x="131" y="54"/>
                    <a:pt x="131" y="54"/>
                  </a:cubicBezTo>
                  <a:cubicBezTo>
                    <a:pt x="226" y="76"/>
                    <a:pt x="226" y="76"/>
                    <a:pt x="226" y="76"/>
                  </a:cubicBezTo>
                  <a:lnTo>
                    <a:pt x="226" y="122"/>
                  </a:lnTo>
                  <a:close/>
                </a:path>
              </a:pathLst>
            </a:custGeom>
            <a:solidFill>
              <a:srgbClr val="C00000"/>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grpSp>
      <p:sp>
        <p:nvSpPr>
          <p:cNvPr id="138" name="Title 3"/>
          <p:cNvSpPr>
            <a:spLocks noGrp="1"/>
          </p:cNvSpPr>
          <p:nvPr>
            <p:ph type="title"/>
          </p:nvPr>
        </p:nvSpPr>
        <p:spPr>
          <a:xfrm>
            <a:off x="437766" y="224353"/>
            <a:ext cx="8272847" cy="731837"/>
          </a:xfrm>
        </p:spPr>
        <p:txBody>
          <a:bodyPr/>
          <a:lstStyle/>
          <a:p>
            <a:r>
              <a:rPr lang="ja-JP" altLang="en-US" dirty="0"/>
              <a:t>様々な</a:t>
            </a:r>
            <a:r>
              <a:rPr lang="en-US" altLang="ja-JP" dirty="0"/>
              <a:t>Cisco</a:t>
            </a:r>
            <a:r>
              <a:rPr lang="ja-JP" altLang="en-US" dirty="0"/>
              <a:t>製品に組み込まれている</a:t>
            </a:r>
            <a:r>
              <a:rPr lang="en-US" altLang="ja-JP" dirty="0"/>
              <a:t>AMP</a:t>
            </a:r>
            <a:endParaRPr lang="en-US" dirty="0"/>
          </a:p>
        </p:txBody>
      </p:sp>
    </p:spTree>
    <p:extLst>
      <p:ext uri="{BB962C8B-B14F-4D97-AF65-F5344CB8AC3E}">
        <p14:creationId xmlns:p14="http://schemas.microsoft.com/office/powerpoint/2010/main" val="2659960553"/>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62301" y="977841"/>
            <a:ext cx="8277344" cy="3538157"/>
          </a:xfrm>
        </p:spPr>
        <p:txBody>
          <a:bodyPr/>
          <a:lstStyle/>
          <a:p>
            <a:r>
              <a:rPr lang="en-US" b="1" dirty="0" smtClean="0"/>
              <a:t>AMP for Endpoints</a:t>
            </a:r>
          </a:p>
          <a:p>
            <a:pPr lvl="1"/>
            <a:r>
              <a:rPr lang="ja-JP" altLang="en-US" dirty="0" smtClean="0"/>
              <a:t>エンドポイントはより細かな情報を収集できます（デバイストラジェクトリ、脆弱性のあるソフトウェア）</a:t>
            </a:r>
            <a:endParaRPr lang="en-US" dirty="0" smtClean="0"/>
          </a:p>
          <a:p>
            <a:pPr lvl="1"/>
            <a:r>
              <a:rPr lang="ja-JP" altLang="en-US" dirty="0" smtClean="0"/>
              <a:t>より細かな制御</a:t>
            </a:r>
            <a:endParaRPr lang="en-US" dirty="0" smtClean="0"/>
          </a:p>
          <a:p>
            <a:pPr lvl="1"/>
            <a:r>
              <a:rPr lang="en-US" altLang="ja-JP" dirty="0" smtClean="0"/>
              <a:t>TLS</a:t>
            </a:r>
            <a:r>
              <a:rPr lang="ja-JP" altLang="en-US" dirty="0" smtClean="0"/>
              <a:t>により暗号化された通信が増えているネットワーク通信の影響を受けない</a:t>
            </a:r>
            <a:endParaRPr lang="en-US" dirty="0" smtClean="0"/>
          </a:p>
          <a:p>
            <a:r>
              <a:rPr lang="en-US" b="1" dirty="0" smtClean="0"/>
              <a:t>AMP for Networks</a:t>
            </a:r>
          </a:p>
          <a:p>
            <a:pPr lvl="1"/>
            <a:r>
              <a:rPr lang="en-US" altLang="ja-JP" dirty="0" smtClean="0"/>
              <a:t>100</a:t>
            </a:r>
            <a:r>
              <a:rPr lang="ja-JP" altLang="en-US" dirty="0" smtClean="0"/>
              <a:t>％のホストに</a:t>
            </a:r>
            <a:r>
              <a:rPr lang="en-US" altLang="ja-JP" dirty="0" smtClean="0"/>
              <a:t>AMP4E</a:t>
            </a:r>
            <a:r>
              <a:rPr lang="ja-JP" altLang="en-US" dirty="0" smtClean="0"/>
              <a:t>をインストールできない</a:t>
            </a:r>
            <a:endParaRPr lang="en-US" dirty="0" smtClean="0"/>
          </a:p>
          <a:p>
            <a:pPr lvl="1"/>
            <a:r>
              <a:rPr lang="ja-JP" altLang="en-US" dirty="0" smtClean="0"/>
              <a:t>必ずネットワーク通信を使用する</a:t>
            </a:r>
            <a:endParaRPr lang="en-US" dirty="0" smtClean="0"/>
          </a:p>
          <a:p>
            <a:r>
              <a:rPr lang="en-US" b="1" dirty="0" smtClean="0"/>
              <a:t>AMP for Content</a:t>
            </a:r>
          </a:p>
          <a:p>
            <a:pPr lvl="1"/>
            <a:r>
              <a:rPr lang="ja-JP" altLang="en-US" dirty="0" smtClean="0"/>
              <a:t>主要な攻撃ベクターは</a:t>
            </a:r>
            <a:r>
              <a:rPr lang="en-US" dirty="0" smtClean="0"/>
              <a:t>: </a:t>
            </a:r>
            <a:r>
              <a:rPr lang="ja-JP" altLang="en-US" dirty="0" smtClean="0"/>
              <a:t>ウェブとメール</a:t>
            </a:r>
            <a:endParaRPr lang="en-US" dirty="0" smtClean="0"/>
          </a:p>
          <a:p>
            <a:pPr lvl="1"/>
            <a:r>
              <a:rPr lang="ja-JP" altLang="en-US" dirty="0" smtClean="0"/>
              <a:t>暗号化通信への対策</a:t>
            </a:r>
            <a:endParaRPr lang="en-US" dirty="0"/>
          </a:p>
        </p:txBody>
      </p:sp>
      <p:sp>
        <p:nvSpPr>
          <p:cNvPr id="3" name="Title 2"/>
          <p:cNvSpPr>
            <a:spLocks noGrp="1"/>
          </p:cNvSpPr>
          <p:nvPr>
            <p:ph type="title"/>
          </p:nvPr>
        </p:nvSpPr>
        <p:spPr/>
        <p:txBody>
          <a:bodyPr/>
          <a:lstStyle/>
          <a:p>
            <a:r>
              <a:rPr lang="ja-JP" altLang="en-US" dirty="0" smtClean="0"/>
              <a:t>それぞれどのような用途に最適なのか</a:t>
            </a:r>
            <a:endParaRPr lang="en-US" dirty="0"/>
          </a:p>
        </p:txBody>
      </p:sp>
    </p:spTree>
    <p:extLst>
      <p:ext uri="{BB962C8B-B14F-4D97-AF65-F5344CB8AC3E}">
        <p14:creationId xmlns:p14="http://schemas.microsoft.com/office/powerpoint/2010/main" val="113900495"/>
      </p:ext>
    </p:extLst>
  </p:cSld>
  <p:clrMapOvr>
    <a:masterClrMapping/>
  </p:clrMapOvr>
  <p:transition xmlns:p14="http://schemas.microsoft.com/office/powerpoint/2010/mai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62301" y="1535532"/>
            <a:ext cx="8277344" cy="1123838"/>
          </a:xfrm>
        </p:spPr>
        <p:txBody>
          <a:bodyPr/>
          <a:lstStyle/>
          <a:p>
            <a:pPr marL="57136" indent="0">
              <a:buNone/>
            </a:pPr>
            <a:r>
              <a:rPr lang="en-US" altLang="ja-JP" dirty="0" smtClean="0"/>
              <a:t>AMP4E</a:t>
            </a:r>
            <a:r>
              <a:rPr lang="ja-JP" altLang="en-US" dirty="0" smtClean="0"/>
              <a:t>で見ることの出来る情報は、非常にリッチです。さらに詳細な対応も行え、レトロスペクティブイベントが特筆すべき点です。</a:t>
            </a:r>
            <a:endParaRPr lang="en-US" dirty="0"/>
          </a:p>
        </p:txBody>
      </p:sp>
      <p:sp>
        <p:nvSpPr>
          <p:cNvPr id="3" name="Title 2"/>
          <p:cNvSpPr>
            <a:spLocks noGrp="1"/>
          </p:cNvSpPr>
          <p:nvPr>
            <p:ph type="title"/>
          </p:nvPr>
        </p:nvSpPr>
        <p:spPr/>
        <p:txBody>
          <a:bodyPr/>
          <a:lstStyle/>
          <a:p>
            <a:r>
              <a:rPr lang="ja-JP" altLang="en-US" dirty="0" smtClean="0"/>
              <a:t>エンドポイントの優位点</a:t>
            </a:r>
            <a:endParaRPr lang="en-US" dirty="0"/>
          </a:p>
        </p:txBody>
      </p:sp>
      <p:pic>
        <p:nvPicPr>
          <p:cNvPr id="4" name="Picture 3"/>
          <p:cNvPicPr>
            <a:picLocks noChangeAspect="1"/>
          </p:cNvPicPr>
          <p:nvPr/>
        </p:nvPicPr>
        <p:blipFill>
          <a:blip r:embed="rId3"/>
          <a:stretch>
            <a:fillRect/>
          </a:stretch>
        </p:blipFill>
        <p:spPr>
          <a:xfrm>
            <a:off x="3073400" y="2377496"/>
            <a:ext cx="6070600" cy="2298700"/>
          </a:xfrm>
          <a:prstGeom prst="rect">
            <a:avLst/>
          </a:prstGeom>
        </p:spPr>
      </p:pic>
      <p:sp>
        <p:nvSpPr>
          <p:cNvPr id="5" name="TextBox 4"/>
          <p:cNvSpPr txBox="1"/>
          <p:nvPr/>
        </p:nvSpPr>
        <p:spPr>
          <a:xfrm>
            <a:off x="588148" y="2837793"/>
            <a:ext cx="2294915" cy="1477328"/>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b="1" dirty="0" smtClean="0"/>
              <a:t>Device Trajectory</a:t>
            </a:r>
            <a:r>
              <a:rPr lang="en-US" dirty="0" smtClean="0"/>
              <a:t> </a:t>
            </a:r>
            <a:r>
              <a:rPr lang="ja-JP" altLang="en-US" dirty="0" smtClean="0"/>
              <a:t>と</a:t>
            </a:r>
            <a:r>
              <a:rPr lang="en-US" b="1" dirty="0" smtClean="0"/>
              <a:t>Vulnerable Software</a:t>
            </a:r>
            <a:r>
              <a:rPr lang="ja-JP" altLang="en-US" b="1" dirty="0" smtClean="0"/>
              <a:t>の可視化機能は非常にデモ栄えする良い機能です</a:t>
            </a:r>
            <a:endParaRPr lang="en-US" dirty="0"/>
          </a:p>
        </p:txBody>
      </p:sp>
    </p:spTree>
    <p:extLst>
      <p:ext uri="{BB962C8B-B14F-4D97-AF65-F5344CB8AC3E}">
        <p14:creationId xmlns:p14="http://schemas.microsoft.com/office/powerpoint/2010/main" val="134431390"/>
      </p:ext>
    </p:extLst>
  </p:cSld>
  <p:clrMapOvr>
    <a:masterClrMapping/>
  </p:clrMapOvr>
  <p:transition xmlns:p14="http://schemas.microsoft.com/office/powerpoint/2010/mai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ja-JP" dirty="0" smtClean="0">
                <a:latin typeface="+mn-lt"/>
              </a:rPr>
              <a:t>AMP</a:t>
            </a:r>
            <a:r>
              <a:rPr lang="ja-JP" altLang="en-US" dirty="0" smtClean="0">
                <a:latin typeface="+mn-lt"/>
              </a:rPr>
              <a:t>ベストプラクティス</a:t>
            </a:r>
            <a:endParaRPr lang="en-US" dirty="0">
              <a:latin typeface="+mn-lt"/>
            </a:endParaRPr>
          </a:p>
        </p:txBody>
      </p:sp>
    </p:spTree>
    <p:extLst>
      <p:ext uri="{BB962C8B-B14F-4D97-AF65-F5344CB8AC3E}">
        <p14:creationId xmlns:p14="http://schemas.microsoft.com/office/powerpoint/2010/main" val="106552279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p:txBody>
          <a:bodyPr/>
          <a:lstStyle/>
          <a:p>
            <a:r>
              <a:rPr lang="en-US" sz="2800" dirty="0" smtClean="0"/>
              <a:t>Customer Question: “Can AMP for Endpoints replace desktop antivirus?”</a:t>
            </a:r>
          </a:p>
        </p:txBody>
      </p:sp>
      <p:sp>
        <p:nvSpPr>
          <p:cNvPr id="7" name="Text Placeholder 6"/>
          <p:cNvSpPr>
            <a:spLocks noGrp="1"/>
          </p:cNvSpPr>
          <p:nvPr>
            <p:ph type="body" sz="quarter" idx="14"/>
          </p:nvPr>
        </p:nvSpPr>
        <p:spPr/>
        <p:txBody>
          <a:bodyPr/>
          <a:lstStyle/>
          <a:p>
            <a:r>
              <a:rPr lang="en-US" dirty="0"/>
              <a:t>http://</a:t>
            </a:r>
            <a:r>
              <a:rPr lang="en-US" dirty="0" err="1"/>
              <a:t>blogs.cisco.com</a:t>
            </a:r>
            <a:r>
              <a:rPr lang="en-US" dirty="0"/>
              <a:t>/security/endpoint-protection-platform-epp-vs-endpoint-detection-response-edr</a:t>
            </a:r>
          </a:p>
        </p:txBody>
      </p:sp>
      <p:sp>
        <p:nvSpPr>
          <p:cNvPr id="5" name="Text Placeholder 4"/>
          <p:cNvSpPr>
            <a:spLocks noGrp="1"/>
          </p:cNvSpPr>
          <p:nvPr>
            <p:ph type="body" sz="quarter" idx="10"/>
          </p:nvPr>
        </p:nvSpPr>
        <p:spPr/>
        <p:txBody>
          <a:bodyPr/>
          <a:lstStyle/>
          <a:p>
            <a:r>
              <a:rPr lang="ja-JP" altLang="en-US" dirty="0" smtClean="0"/>
              <a:t>現在のエンタープライズ</a:t>
            </a:r>
            <a:r>
              <a:rPr lang="en-US" altLang="ja-JP" dirty="0" smtClean="0"/>
              <a:t>AV</a:t>
            </a:r>
            <a:r>
              <a:rPr lang="ja-JP" altLang="en-US" dirty="0" smtClean="0"/>
              <a:t>はクラシックなシグニチャベースの</a:t>
            </a:r>
            <a:r>
              <a:rPr lang="en-US" altLang="ja-JP" dirty="0" smtClean="0"/>
              <a:t>AV</a:t>
            </a:r>
            <a:r>
              <a:rPr lang="ja-JP" altLang="en-US" dirty="0" smtClean="0"/>
              <a:t>より多くの機能を持っています</a:t>
            </a:r>
            <a:endParaRPr lang="en-US" altLang="ja-JP" dirty="0" smtClean="0"/>
          </a:p>
          <a:p>
            <a:r>
              <a:rPr lang="en-US" dirty="0" smtClean="0"/>
              <a:t>Endpoint Protection Platforms (EPP)</a:t>
            </a:r>
            <a:r>
              <a:rPr lang="ja-JP" altLang="en-US" dirty="0" smtClean="0"/>
              <a:t>と</a:t>
            </a:r>
            <a:r>
              <a:rPr lang="en-US" dirty="0" smtClean="0"/>
              <a:t>Endpoint Detection and Response (EDR)</a:t>
            </a:r>
            <a:r>
              <a:rPr lang="ja-JP" altLang="en-US" dirty="0" smtClean="0"/>
              <a:t>の違いを把握しましょう</a:t>
            </a:r>
            <a:endParaRPr lang="en-US" dirty="0"/>
          </a:p>
        </p:txBody>
      </p:sp>
      <p:sp>
        <p:nvSpPr>
          <p:cNvPr id="3" name="Title 2"/>
          <p:cNvSpPr>
            <a:spLocks noGrp="1"/>
          </p:cNvSpPr>
          <p:nvPr>
            <p:ph type="title"/>
          </p:nvPr>
        </p:nvSpPr>
        <p:spPr/>
        <p:txBody>
          <a:bodyPr/>
          <a:lstStyle/>
          <a:p>
            <a:r>
              <a:rPr lang="ja-JP" altLang="en-US" dirty="0" smtClean="0"/>
              <a:t>既存</a:t>
            </a:r>
            <a:r>
              <a:rPr lang="en-US" altLang="ja-JP" dirty="0" smtClean="0"/>
              <a:t>AV</a:t>
            </a:r>
            <a:r>
              <a:rPr lang="ja-JP" altLang="en-US" dirty="0" smtClean="0"/>
              <a:t>のリプレイスは可能か？</a:t>
            </a:r>
            <a:endParaRPr lang="en-US" dirty="0"/>
          </a:p>
        </p:txBody>
      </p:sp>
    </p:spTree>
    <p:extLst>
      <p:ext uri="{BB962C8B-B14F-4D97-AF65-F5344CB8AC3E}">
        <p14:creationId xmlns:p14="http://schemas.microsoft.com/office/powerpoint/2010/main" val="2897291940"/>
      </p:ext>
    </p:extLst>
  </p:cSld>
  <p:clrMapOvr>
    <a:masterClrMapping/>
  </p:clrMapOvr>
  <p:transition xmlns:p14="http://schemas.microsoft.com/office/powerpoint/2010/mai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AMP Threat Grid</a:t>
            </a:r>
            <a:r>
              <a:rPr lang="ja-JP" altLang="en-US" dirty="0" smtClean="0"/>
              <a:t>の解析サンプル数は、製品によって制限があります</a:t>
            </a:r>
            <a:endParaRPr lang="en-US" altLang="ja-JP" dirty="0" smtClean="0"/>
          </a:p>
          <a:p>
            <a:pPr lvl="1"/>
            <a:r>
              <a:rPr lang="ja-JP" altLang="en-US" dirty="0" smtClean="0"/>
              <a:t>購入したサブスクリプション数に応じて</a:t>
            </a:r>
            <a:r>
              <a:rPr lang="en-US" altLang="ja-JP" dirty="0" smtClean="0"/>
              <a:t>24</a:t>
            </a:r>
            <a:r>
              <a:rPr lang="ja-JP" altLang="en-US" dirty="0" smtClean="0"/>
              <a:t>時間でリセットされます</a:t>
            </a:r>
            <a:endParaRPr lang="en-US" dirty="0" smtClean="0"/>
          </a:p>
          <a:p>
            <a:pPr lvl="1"/>
            <a:r>
              <a:rPr lang="ja-JP" altLang="en-US" dirty="0" smtClean="0"/>
              <a:t>リセットは</a:t>
            </a:r>
            <a:r>
              <a:rPr lang="en-US" altLang="ja-JP" dirty="0" smtClean="0"/>
              <a:t>UTC0:00</a:t>
            </a:r>
            <a:r>
              <a:rPr lang="ja-JP" altLang="en-US" dirty="0" smtClean="0"/>
              <a:t>に行われるため日本時間は午前</a:t>
            </a:r>
            <a:r>
              <a:rPr lang="en-US" altLang="ja-JP" dirty="0" smtClean="0"/>
              <a:t>9</a:t>
            </a:r>
            <a:r>
              <a:rPr lang="ja-JP" altLang="en-US" dirty="0" smtClean="0"/>
              <a:t>時にリセットされます</a:t>
            </a:r>
            <a:endParaRPr lang="en-US" dirty="0" smtClean="0"/>
          </a:p>
          <a:p>
            <a:r>
              <a:rPr lang="en-US" dirty="0" smtClean="0"/>
              <a:t>Threat Grid</a:t>
            </a:r>
            <a:r>
              <a:rPr lang="ja-JP" altLang="en-US" dirty="0" smtClean="0"/>
              <a:t>に他の</a:t>
            </a:r>
            <a:r>
              <a:rPr lang="en-US" altLang="ja-JP" dirty="0" smtClean="0"/>
              <a:t>AMP</a:t>
            </a:r>
            <a:r>
              <a:rPr lang="ja-JP" altLang="en-US" dirty="0" smtClean="0"/>
              <a:t>製品から送ることが出来るサンプル数も同様の制限があります</a:t>
            </a:r>
            <a:endParaRPr lang="en-US" dirty="0" smtClean="0"/>
          </a:p>
          <a:p>
            <a:r>
              <a:rPr lang="ja-JP" altLang="en-US" b="1" dirty="0" smtClean="0"/>
              <a:t>アップセル：お客様がより多いサンプル数を必要とする場合</a:t>
            </a:r>
            <a:r>
              <a:rPr lang="en-US" b="1" dirty="0" smtClean="0"/>
              <a:t> </a:t>
            </a:r>
            <a:r>
              <a:rPr lang="en-US" dirty="0" smtClean="0"/>
              <a:t>(</a:t>
            </a:r>
            <a:r>
              <a:rPr lang="en-US" dirty="0"/>
              <a:t>Example: L-TG-S1-LIC-K9</a:t>
            </a:r>
            <a:r>
              <a:rPr lang="en-US" dirty="0" smtClean="0"/>
              <a:t>= adds 500 daily submissions.)</a:t>
            </a:r>
            <a:r>
              <a:rPr lang="ja-JP" altLang="en-US" dirty="0" smtClean="0"/>
              <a:t>のような追加ライセンスが用意されています</a:t>
            </a:r>
            <a:endParaRPr lang="en-US" dirty="0" smtClean="0"/>
          </a:p>
        </p:txBody>
      </p:sp>
      <p:sp>
        <p:nvSpPr>
          <p:cNvPr id="3" name="Title 2"/>
          <p:cNvSpPr>
            <a:spLocks noGrp="1"/>
          </p:cNvSpPr>
          <p:nvPr>
            <p:ph type="title"/>
          </p:nvPr>
        </p:nvSpPr>
        <p:spPr/>
        <p:txBody>
          <a:bodyPr/>
          <a:lstStyle/>
          <a:p>
            <a:r>
              <a:rPr lang="en-US" dirty="0" smtClean="0"/>
              <a:t>AMP Threat Grid</a:t>
            </a:r>
            <a:r>
              <a:rPr lang="ja-JP" altLang="en-US" dirty="0" smtClean="0"/>
              <a:t>のサンプル数のリミット</a:t>
            </a:r>
            <a:endParaRPr lang="en-US" dirty="0"/>
          </a:p>
        </p:txBody>
      </p:sp>
    </p:spTree>
    <p:extLst>
      <p:ext uri="{BB962C8B-B14F-4D97-AF65-F5344CB8AC3E}">
        <p14:creationId xmlns:p14="http://schemas.microsoft.com/office/powerpoint/2010/main" val="147349678"/>
      </p:ext>
    </p:extLst>
  </p:cSld>
  <p:clrMapOvr>
    <a:masterClrMapping/>
  </p:clrMapOvr>
  <p:transition xmlns:p14="http://schemas.microsoft.com/office/powerpoint/2010/mai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4200032701"/>
              </p:ext>
            </p:extLst>
          </p:nvPr>
        </p:nvGraphicFramePr>
        <p:xfrm>
          <a:off x="474663" y="1347788"/>
          <a:ext cx="8280399" cy="1483360"/>
        </p:xfrm>
        <a:graphic>
          <a:graphicData uri="http://schemas.openxmlformats.org/drawingml/2006/table">
            <a:tbl>
              <a:tblPr firstRow="1" bandRow="1">
                <a:tableStyleId>{5C22544A-7EE6-4342-B048-85BDC9FD1C3A}</a:tableStyleId>
              </a:tblPr>
              <a:tblGrid>
                <a:gridCol w="2760133"/>
                <a:gridCol w="2760133"/>
                <a:gridCol w="2760133"/>
              </a:tblGrid>
              <a:tr h="370840">
                <a:tc>
                  <a:txBody>
                    <a:bodyPr/>
                    <a:lstStyle/>
                    <a:p>
                      <a:r>
                        <a:rPr lang="en-US" dirty="0" smtClean="0"/>
                        <a:t>AMP subscription tiers</a:t>
                      </a:r>
                      <a:endParaRPr lang="en-US" dirty="0"/>
                    </a:p>
                  </a:txBody>
                  <a:tcPr/>
                </a:tc>
                <a:tc>
                  <a:txBody>
                    <a:bodyPr/>
                    <a:lstStyle/>
                    <a:p>
                      <a:r>
                        <a:rPr lang="en-US" dirty="0" smtClean="0"/>
                        <a:t>Seat counts</a:t>
                      </a:r>
                      <a:endParaRPr lang="en-US" dirty="0"/>
                    </a:p>
                  </a:txBody>
                  <a:tcPr/>
                </a:tc>
                <a:tc>
                  <a:txBody>
                    <a:bodyPr/>
                    <a:lstStyle/>
                    <a:p>
                      <a:r>
                        <a:rPr lang="en-US" dirty="0" smtClean="0"/>
                        <a:t>Samples per 24 hours</a:t>
                      </a:r>
                      <a:endParaRPr lang="en-US" dirty="0"/>
                    </a:p>
                  </a:txBody>
                  <a:tcPr/>
                </a:tc>
              </a:tr>
              <a:tr h="370840">
                <a:tc>
                  <a:txBody>
                    <a:bodyPr/>
                    <a:lstStyle/>
                    <a:p>
                      <a:r>
                        <a:rPr lang="en-US" dirty="0" smtClean="0"/>
                        <a:t>S1 – S4</a:t>
                      </a:r>
                      <a:endParaRPr lang="en-US" dirty="0"/>
                    </a:p>
                  </a:txBody>
                  <a:tcPr/>
                </a:tc>
                <a:tc>
                  <a:txBody>
                    <a:bodyPr/>
                    <a:lstStyle/>
                    <a:p>
                      <a:r>
                        <a:rPr lang="en-US" dirty="0" smtClean="0"/>
                        <a:t>50 – 4999</a:t>
                      </a:r>
                      <a:endParaRPr lang="en-US" dirty="0"/>
                    </a:p>
                  </a:txBody>
                  <a:tcPr/>
                </a:tc>
                <a:tc>
                  <a:txBody>
                    <a:bodyPr/>
                    <a:lstStyle/>
                    <a:p>
                      <a:r>
                        <a:rPr lang="en-US" dirty="0" smtClean="0"/>
                        <a:t>100</a:t>
                      </a:r>
                      <a:endParaRPr lang="en-US" dirty="0"/>
                    </a:p>
                  </a:txBody>
                  <a:tcPr/>
                </a:tc>
              </a:tr>
              <a:tr h="370840">
                <a:tc>
                  <a:txBody>
                    <a:bodyPr/>
                    <a:lstStyle/>
                    <a:p>
                      <a:r>
                        <a:rPr lang="en-US" dirty="0" smtClean="0"/>
                        <a:t>S5</a:t>
                      </a:r>
                      <a:r>
                        <a:rPr lang="en-US" baseline="0" dirty="0" smtClean="0"/>
                        <a:t> – S9</a:t>
                      </a:r>
                      <a:endParaRPr lang="en-US" dirty="0"/>
                    </a:p>
                  </a:txBody>
                  <a:tcPr/>
                </a:tc>
                <a:tc>
                  <a:txBody>
                    <a:bodyPr/>
                    <a:lstStyle/>
                    <a:p>
                      <a:r>
                        <a:rPr lang="en-US" dirty="0" smtClean="0"/>
                        <a:t>5000 – 19999</a:t>
                      </a:r>
                      <a:endParaRPr lang="en-US" dirty="0"/>
                    </a:p>
                  </a:txBody>
                  <a:tcPr/>
                </a:tc>
                <a:tc>
                  <a:txBody>
                    <a:bodyPr/>
                    <a:lstStyle/>
                    <a:p>
                      <a:r>
                        <a:rPr lang="en-US" dirty="0" smtClean="0"/>
                        <a:t>500</a:t>
                      </a:r>
                      <a:endParaRPr lang="en-US" dirty="0"/>
                    </a:p>
                  </a:txBody>
                  <a:tcPr/>
                </a:tc>
              </a:tr>
              <a:tr h="370840">
                <a:tc>
                  <a:txBody>
                    <a:bodyPr/>
                    <a:lstStyle/>
                    <a:p>
                      <a:r>
                        <a:rPr lang="en-US" dirty="0" smtClean="0"/>
                        <a:t>S10 – S12</a:t>
                      </a:r>
                      <a:endParaRPr lang="en-US" dirty="0"/>
                    </a:p>
                  </a:txBody>
                  <a:tcPr/>
                </a:tc>
                <a:tc>
                  <a:txBody>
                    <a:bodyPr/>
                    <a:lstStyle/>
                    <a:p>
                      <a:r>
                        <a:rPr lang="en-US" dirty="0" smtClean="0"/>
                        <a:t>20000 +</a:t>
                      </a:r>
                      <a:endParaRPr lang="en-US" dirty="0"/>
                    </a:p>
                  </a:txBody>
                  <a:tcPr/>
                </a:tc>
                <a:tc>
                  <a:txBody>
                    <a:bodyPr/>
                    <a:lstStyle/>
                    <a:p>
                      <a:r>
                        <a:rPr lang="en-US" dirty="0" smtClean="0"/>
                        <a:t>1000</a:t>
                      </a:r>
                      <a:endParaRPr lang="en-US" dirty="0"/>
                    </a:p>
                  </a:txBody>
                  <a:tcPr/>
                </a:tc>
              </a:tr>
            </a:tbl>
          </a:graphicData>
        </a:graphic>
      </p:graphicFrame>
      <p:sp>
        <p:nvSpPr>
          <p:cNvPr id="3" name="Title 2"/>
          <p:cNvSpPr>
            <a:spLocks noGrp="1"/>
          </p:cNvSpPr>
          <p:nvPr>
            <p:ph type="title"/>
          </p:nvPr>
        </p:nvSpPr>
        <p:spPr/>
        <p:txBody>
          <a:bodyPr/>
          <a:lstStyle/>
          <a:p>
            <a:r>
              <a:rPr lang="en-US" dirty="0" smtClean="0"/>
              <a:t>AMP Threat Grid sample limits: Endpoints</a:t>
            </a:r>
            <a:endParaRPr lang="en-US" dirty="0"/>
          </a:p>
        </p:txBody>
      </p:sp>
      <p:sp>
        <p:nvSpPr>
          <p:cNvPr id="7" name="TextBox 6"/>
          <p:cNvSpPr txBox="1"/>
          <p:nvPr/>
        </p:nvSpPr>
        <p:spPr>
          <a:xfrm>
            <a:off x="4816340" y="2903565"/>
            <a:ext cx="3932591" cy="1554272"/>
          </a:xfrm>
          <a:prstGeom prst="rect">
            <a:avLst/>
          </a:prstGeom>
          <a:noFill/>
        </p:spPr>
        <p:txBody>
          <a:bodyPr wrap="square" rtlCol="0">
            <a:spAutoFit/>
          </a:bodyPr>
          <a:lstStyle/>
          <a:p>
            <a:pPr marL="285750" indent="-285750">
              <a:spcAft>
                <a:spcPts val="600"/>
              </a:spcAft>
              <a:buFont typeface="Arial"/>
              <a:buChar char="•"/>
            </a:pPr>
            <a:r>
              <a:rPr lang="en-US" dirty="0" smtClean="0"/>
              <a:t>AMP for </a:t>
            </a:r>
            <a:r>
              <a:rPr lang="ja-JP" altLang="en-US" dirty="0" smtClean="0"/>
              <a:t>は</a:t>
            </a:r>
            <a:r>
              <a:rPr lang="en-US" dirty="0" smtClean="0"/>
              <a:t>Accounts -&gt; Business</a:t>
            </a:r>
            <a:r>
              <a:rPr lang="ja-JP" altLang="en-US" dirty="0" smtClean="0"/>
              <a:t>でシート数を確認できます</a:t>
            </a:r>
            <a:endParaRPr lang="en-US" dirty="0" smtClean="0"/>
          </a:p>
          <a:p>
            <a:pPr marL="285750" indent="-285750">
              <a:spcAft>
                <a:spcPts val="600"/>
              </a:spcAft>
              <a:buFont typeface="Arial"/>
              <a:buChar char="•"/>
            </a:pPr>
            <a:r>
              <a:rPr lang="ja-JP" altLang="en-US" dirty="0" smtClean="0"/>
              <a:t>同じ画面で、</a:t>
            </a:r>
            <a:r>
              <a:rPr lang="en-US" altLang="ja-JP" dirty="0" err="1" smtClean="0"/>
              <a:t>ThreatGRID</a:t>
            </a:r>
            <a:r>
              <a:rPr lang="ja-JP" altLang="en-US" dirty="0" smtClean="0"/>
              <a:t>を既に別にお持ちのお客様は</a:t>
            </a:r>
            <a:r>
              <a:rPr lang="en-US" altLang="ja-JP" dirty="0" err="1" smtClean="0"/>
              <a:t>APIKey</a:t>
            </a:r>
            <a:r>
              <a:rPr lang="ja-JP" altLang="en-US" dirty="0" smtClean="0"/>
              <a:t>を使って統合することが可能です</a:t>
            </a:r>
            <a:endParaRPr lang="en-US" dirty="0" smtClean="0"/>
          </a:p>
        </p:txBody>
      </p:sp>
      <p:pic>
        <p:nvPicPr>
          <p:cNvPr id="8" name="Picture 7"/>
          <p:cNvPicPr>
            <a:picLocks noChangeAspect="1"/>
          </p:cNvPicPr>
          <p:nvPr/>
        </p:nvPicPr>
        <p:blipFill>
          <a:blip r:embed="rId3"/>
          <a:stretch>
            <a:fillRect/>
          </a:stretch>
        </p:blipFill>
        <p:spPr>
          <a:xfrm>
            <a:off x="297099" y="2926451"/>
            <a:ext cx="4519241" cy="1824590"/>
          </a:xfrm>
          <a:prstGeom prst="rect">
            <a:avLst/>
          </a:prstGeom>
        </p:spPr>
      </p:pic>
    </p:spTree>
    <p:extLst>
      <p:ext uri="{BB962C8B-B14F-4D97-AF65-F5344CB8AC3E}">
        <p14:creationId xmlns:p14="http://schemas.microsoft.com/office/powerpoint/2010/main" val="3792324518"/>
      </p:ext>
    </p:extLst>
  </p:cSld>
  <p:clrMapOvr>
    <a:masterClrMapping/>
  </p:clrMapOvr>
  <p:transition xmlns:p14="http://schemas.microsoft.com/office/powerpoint/2010/mai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709163189"/>
              </p:ext>
            </p:extLst>
          </p:nvPr>
        </p:nvGraphicFramePr>
        <p:xfrm>
          <a:off x="474663" y="1347788"/>
          <a:ext cx="8280399" cy="1630679"/>
        </p:xfrm>
        <a:graphic>
          <a:graphicData uri="http://schemas.openxmlformats.org/drawingml/2006/table">
            <a:tbl>
              <a:tblPr firstRow="1" bandRow="1">
                <a:tableStyleId>{5C22544A-7EE6-4342-B048-85BDC9FD1C3A}</a:tableStyleId>
              </a:tblPr>
              <a:tblGrid>
                <a:gridCol w="2760133"/>
                <a:gridCol w="2760133"/>
                <a:gridCol w="2760133"/>
              </a:tblGrid>
              <a:tr h="370840">
                <a:tc>
                  <a:txBody>
                    <a:bodyPr/>
                    <a:lstStyle/>
                    <a:p>
                      <a:r>
                        <a:rPr lang="en-US" dirty="0" smtClean="0"/>
                        <a:t>ASA with Firepower Services</a:t>
                      </a:r>
                      <a:endParaRPr lang="en-US" dirty="0"/>
                    </a:p>
                  </a:txBody>
                  <a:tcPr/>
                </a:tc>
                <a:tc>
                  <a:txBody>
                    <a:bodyPr/>
                    <a:lstStyle/>
                    <a:p>
                      <a:r>
                        <a:rPr lang="en-US" dirty="0" smtClean="0"/>
                        <a:t>Firepower/AMP appliances</a:t>
                      </a:r>
                      <a:endParaRPr lang="en-US" dirty="0"/>
                    </a:p>
                  </a:txBody>
                  <a:tcPr/>
                </a:tc>
                <a:tc>
                  <a:txBody>
                    <a:bodyPr/>
                    <a:lstStyle/>
                    <a:p>
                      <a:r>
                        <a:rPr lang="en-US" dirty="0" smtClean="0"/>
                        <a:t>Samples per 24 hours</a:t>
                      </a:r>
                      <a:endParaRPr lang="en-US" dirty="0"/>
                    </a:p>
                  </a:txBody>
                  <a:tcPr/>
                </a:tc>
              </a:tr>
              <a:tr h="370840">
                <a:tc>
                  <a:txBody>
                    <a:bodyPr/>
                    <a:lstStyle/>
                    <a:p>
                      <a:r>
                        <a:rPr lang="en-US" dirty="0" smtClean="0"/>
                        <a:t>5506, 5508, 5512, 5515, 5516</a:t>
                      </a:r>
                      <a:endParaRPr lang="en-US" dirty="0"/>
                    </a:p>
                  </a:txBody>
                  <a:tcPr/>
                </a:tc>
                <a:tc>
                  <a:txBody>
                    <a:bodyPr/>
                    <a:lstStyle/>
                    <a:p>
                      <a:r>
                        <a:rPr lang="en-US" dirty="0" smtClean="0"/>
                        <a:t>FP 70x0</a:t>
                      </a:r>
                      <a:endParaRPr lang="en-US" dirty="0"/>
                    </a:p>
                  </a:txBody>
                  <a:tcPr/>
                </a:tc>
                <a:tc>
                  <a:txBody>
                    <a:bodyPr/>
                    <a:lstStyle/>
                    <a:p>
                      <a:r>
                        <a:rPr lang="en-US" dirty="0" smtClean="0"/>
                        <a:t>100</a:t>
                      </a:r>
                      <a:endParaRPr lang="en-US" dirty="0"/>
                    </a:p>
                  </a:txBody>
                  <a:tcPr/>
                </a:tc>
              </a:tr>
              <a:tr h="370840">
                <a:tc>
                  <a:txBody>
                    <a:bodyPr/>
                    <a:lstStyle/>
                    <a:p>
                      <a:r>
                        <a:rPr lang="en-US" dirty="0" smtClean="0"/>
                        <a:t>5525, 5545, 5555</a:t>
                      </a:r>
                      <a:endParaRPr lang="en-US" dirty="0"/>
                    </a:p>
                  </a:txBody>
                  <a:tcPr/>
                </a:tc>
                <a:tc>
                  <a:txBody>
                    <a:bodyPr/>
                    <a:lstStyle/>
                    <a:p>
                      <a:r>
                        <a:rPr lang="en-US" dirty="0" smtClean="0"/>
                        <a:t>FP 71x0, AMP 7150</a:t>
                      </a:r>
                      <a:endParaRPr lang="en-US" dirty="0"/>
                    </a:p>
                  </a:txBody>
                  <a:tcPr/>
                </a:tc>
                <a:tc>
                  <a:txBody>
                    <a:bodyPr/>
                    <a:lstStyle/>
                    <a:p>
                      <a:r>
                        <a:rPr lang="en-US" dirty="0" smtClean="0"/>
                        <a:t>500</a:t>
                      </a:r>
                      <a:endParaRPr lang="en-US" dirty="0"/>
                    </a:p>
                  </a:txBody>
                  <a:tcPr/>
                </a:tc>
              </a:tr>
              <a:tr h="370840">
                <a:tc>
                  <a:txBody>
                    <a:bodyPr/>
                    <a:lstStyle/>
                    <a:p>
                      <a:r>
                        <a:rPr lang="en-US" dirty="0" smtClean="0"/>
                        <a:t>5585</a:t>
                      </a:r>
                      <a:endParaRPr lang="en-US" dirty="0"/>
                    </a:p>
                  </a:txBody>
                  <a:tcPr/>
                </a:tc>
                <a:tc>
                  <a:txBody>
                    <a:bodyPr/>
                    <a:lstStyle/>
                    <a:p>
                      <a:r>
                        <a:rPr lang="en-US" dirty="0" smtClean="0"/>
                        <a:t>FP</a:t>
                      </a:r>
                      <a:r>
                        <a:rPr lang="en-US" baseline="0" dirty="0" smtClean="0"/>
                        <a:t> 81x0, FP 83x0, AMP 8xxx, FTD 4100</a:t>
                      </a:r>
                      <a:endParaRPr lang="en-US" dirty="0"/>
                    </a:p>
                  </a:txBody>
                  <a:tcPr/>
                </a:tc>
                <a:tc>
                  <a:txBody>
                    <a:bodyPr/>
                    <a:lstStyle/>
                    <a:p>
                      <a:r>
                        <a:rPr lang="en-US" dirty="0" smtClean="0"/>
                        <a:t>1000</a:t>
                      </a:r>
                      <a:endParaRPr lang="en-US" dirty="0"/>
                    </a:p>
                  </a:txBody>
                  <a:tcPr/>
                </a:tc>
              </a:tr>
            </a:tbl>
          </a:graphicData>
        </a:graphic>
      </p:graphicFrame>
      <p:sp>
        <p:nvSpPr>
          <p:cNvPr id="3" name="Title 2"/>
          <p:cNvSpPr>
            <a:spLocks noGrp="1"/>
          </p:cNvSpPr>
          <p:nvPr>
            <p:ph type="title"/>
          </p:nvPr>
        </p:nvSpPr>
        <p:spPr/>
        <p:txBody>
          <a:bodyPr/>
          <a:lstStyle/>
          <a:p>
            <a:r>
              <a:rPr lang="en-US" dirty="0" smtClean="0"/>
              <a:t>AMP Threat Grid sample limits: Network</a:t>
            </a:r>
            <a:endParaRPr lang="en-US" dirty="0"/>
          </a:p>
        </p:txBody>
      </p:sp>
      <p:sp>
        <p:nvSpPr>
          <p:cNvPr id="7" name="TextBox 6"/>
          <p:cNvSpPr txBox="1"/>
          <p:nvPr/>
        </p:nvSpPr>
        <p:spPr>
          <a:xfrm>
            <a:off x="474664" y="3158189"/>
            <a:ext cx="8274268" cy="1000274"/>
          </a:xfrm>
          <a:prstGeom prst="rect">
            <a:avLst/>
          </a:prstGeom>
          <a:noFill/>
        </p:spPr>
        <p:txBody>
          <a:bodyPr wrap="square" rtlCol="0">
            <a:spAutoFit/>
          </a:bodyPr>
          <a:lstStyle/>
          <a:p>
            <a:pPr marL="285750" indent="-285750">
              <a:spcAft>
                <a:spcPts val="600"/>
              </a:spcAft>
              <a:buFont typeface="Arial"/>
              <a:buChar char="•"/>
            </a:pPr>
            <a:r>
              <a:rPr lang="en-US" dirty="0" smtClean="0"/>
              <a:t>AMP for </a:t>
            </a:r>
            <a:r>
              <a:rPr lang="ja-JP" altLang="en-US" dirty="0" smtClean="0"/>
              <a:t>はアプライアンスモデル毎に上限値が異なります</a:t>
            </a:r>
            <a:endParaRPr lang="en-US" dirty="0" smtClean="0"/>
          </a:p>
          <a:p>
            <a:pPr marL="285750" indent="-285750">
              <a:spcAft>
                <a:spcPts val="600"/>
              </a:spcAft>
              <a:buFont typeface="Arial"/>
              <a:buChar char="•"/>
            </a:pPr>
            <a:r>
              <a:rPr lang="ja-JP" altLang="en-US" dirty="0" smtClean="0"/>
              <a:t>今後リリース予定の</a:t>
            </a:r>
            <a:r>
              <a:rPr lang="en-US" altLang="ja-JP" dirty="0" smtClean="0"/>
              <a:t>Firepower</a:t>
            </a:r>
            <a:r>
              <a:rPr lang="ja-JP" altLang="en-US" dirty="0" smtClean="0"/>
              <a:t>バージョンでより簡単なアップグレードを行えるようになります</a:t>
            </a:r>
            <a:endParaRPr lang="en-US" dirty="0" smtClean="0"/>
          </a:p>
        </p:txBody>
      </p:sp>
    </p:spTree>
    <p:extLst>
      <p:ext uri="{BB962C8B-B14F-4D97-AF65-F5344CB8AC3E}">
        <p14:creationId xmlns:p14="http://schemas.microsoft.com/office/powerpoint/2010/main" val="1509169560"/>
      </p:ext>
    </p:extLst>
  </p:cSld>
  <p:clrMapOvr>
    <a:masterClrMapping/>
  </p:clrMapOvr>
  <p:transition xmlns:p14="http://schemas.microsoft.com/office/powerpoint/2010/mai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2979812585"/>
              </p:ext>
            </p:extLst>
          </p:nvPr>
        </p:nvGraphicFramePr>
        <p:xfrm>
          <a:off x="474663" y="993055"/>
          <a:ext cx="8280399" cy="3244260"/>
        </p:xfrm>
        <a:graphic>
          <a:graphicData uri="http://schemas.openxmlformats.org/drawingml/2006/table">
            <a:tbl>
              <a:tblPr firstRow="1" bandRow="1">
                <a:tableStyleId>{5C22544A-7EE6-4342-B048-85BDC9FD1C3A}</a:tableStyleId>
              </a:tblPr>
              <a:tblGrid>
                <a:gridCol w="2760133"/>
                <a:gridCol w="2760133"/>
                <a:gridCol w="2760133"/>
              </a:tblGrid>
              <a:tr h="324426">
                <a:tc>
                  <a:txBody>
                    <a:bodyPr/>
                    <a:lstStyle/>
                    <a:p>
                      <a:r>
                        <a:rPr lang="en-US" sz="1300" dirty="0" smtClean="0"/>
                        <a:t>Email appliance</a:t>
                      </a:r>
                      <a:endParaRPr lang="en-US" sz="1300" dirty="0"/>
                    </a:p>
                  </a:txBody>
                  <a:tcPr/>
                </a:tc>
                <a:tc>
                  <a:txBody>
                    <a:bodyPr/>
                    <a:lstStyle/>
                    <a:p>
                      <a:r>
                        <a:rPr lang="en-US" sz="1300" dirty="0" smtClean="0"/>
                        <a:t>Web appliance</a:t>
                      </a:r>
                      <a:endParaRPr lang="en-US" sz="1300" dirty="0"/>
                    </a:p>
                  </a:txBody>
                  <a:tcPr/>
                </a:tc>
                <a:tc>
                  <a:txBody>
                    <a:bodyPr/>
                    <a:lstStyle/>
                    <a:p>
                      <a:r>
                        <a:rPr lang="en-US" sz="1300" dirty="0" smtClean="0"/>
                        <a:t>Samples per 24 hours</a:t>
                      </a:r>
                      <a:endParaRPr lang="en-US" sz="1300" dirty="0"/>
                    </a:p>
                  </a:txBody>
                  <a:tcPr/>
                </a:tc>
              </a:tr>
              <a:tr h="324426">
                <a:tc>
                  <a:txBody>
                    <a:bodyPr/>
                    <a:lstStyle/>
                    <a:p>
                      <a:r>
                        <a:rPr lang="en-US" sz="1300" dirty="0" smtClean="0"/>
                        <a:t>C000v</a:t>
                      </a:r>
                      <a:r>
                        <a:rPr lang="en-US" sz="1300" dirty="0" smtClean="0">
                          <a:solidFill>
                            <a:schemeClr val="accent4"/>
                          </a:solidFill>
                        </a:rPr>
                        <a:t>*</a:t>
                      </a:r>
                      <a:r>
                        <a:rPr lang="en-US" sz="1300" dirty="0" smtClean="0"/>
                        <a:t> (demo), C801</a:t>
                      </a:r>
                      <a:endParaRPr lang="en-US" sz="1300" dirty="0"/>
                    </a:p>
                  </a:txBody>
                  <a:tcPr/>
                </a:tc>
                <a:tc>
                  <a:txBody>
                    <a:bodyPr/>
                    <a:lstStyle/>
                    <a:p>
                      <a:r>
                        <a:rPr lang="en-US" sz="1300" dirty="0" smtClean="0"/>
                        <a:t>S000v</a:t>
                      </a:r>
                      <a:r>
                        <a:rPr lang="en-US" sz="1300" dirty="0" smtClean="0">
                          <a:solidFill>
                            <a:schemeClr val="accent4"/>
                          </a:solidFill>
                        </a:rPr>
                        <a:t>*</a:t>
                      </a:r>
                      <a:r>
                        <a:rPr lang="en-US" sz="1300" dirty="0" smtClean="0"/>
                        <a:t> (demo)</a:t>
                      </a:r>
                      <a:endParaRPr lang="en-US" sz="1300" dirty="0"/>
                    </a:p>
                  </a:txBody>
                  <a:tcPr/>
                </a:tc>
                <a:tc>
                  <a:txBody>
                    <a:bodyPr/>
                    <a:lstStyle/>
                    <a:p>
                      <a:r>
                        <a:rPr lang="en-US" sz="1300" dirty="0" smtClean="0"/>
                        <a:t>10</a:t>
                      </a:r>
                      <a:endParaRPr lang="en-US" sz="1300" dirty="0"/>
                    </a:p>
                  </a:txBody>
                  <a:tcPr/>
                </a:tc>
              </a:tr>
              <a:tr h="324426">
                <a:tc>
                  <a:txBody>
                    <a:bodyPr/>
                    <a:lstStyle/>
                    <a:p>
                      <a:r>
                        <a:rPr lang="en-US" sz="1300" dirty="0" smtClean="0"/>
                        <a:t>C100v</a:t>
                      </a:r>
                      <a:r>
                        <a:rPr lang="en-US" sz="1300" dirty="0" smtClean="0">
                          <a:solidFill>
                            <a:schemeClr val="accent4"/>
                          </a:solidFill>
                        </a:rPr>
                        <a:t>*</a:t>
                      </a:r>
                      <a:r>
                        <a:rPr lang="en-US" sz="1300" dirty="0" smtClean="0"/>
                        <a:t>, C802</a:t>
                      </a:r>
                      <a:endParaRPr lang="en-US" sz="1300" dirty="0"/>
                    </a:p>
                  </a:txBody>
                  <a:tcPr/>
                </a:tc>
                <a:tc>
                  <a:txBody>
                    <a:bodyPr/>
                    <a:lstStyle/>
                    <a:p>
                      <a:r>
                        <a:rPr lang="en-US" sz="1300" dirty="0" smtClean="0"/>
                        <a:t>S100v</a:t>
                      </a:r>
                      <a:r>
                        <a:rPr lang="en-US" sz="1300" dirty="0" smtClean="0">
                          <a:solidFill>
                            <a:schemeClr val="accent4"/>
                          </a:solidFill>
                        </a:rPr>
                        <a:t>*</a:t>
                      </a:r>
                      <a:endParaRPr lang="en-US" sz="1300" dirty="0"/>
                    </a:p>
                  </a:txBody>
                  <a:tcPr/>
                </a:tc>
                <a:tc>
                  <a:txBody>
                    <a:bodyPr/>
                    <a:lstStyle/>
                    <a:p>
                      <a:r>
                        <a:rPr lang="en-US" sz="1300" dirty="0" smtClean="0"/>
                        <a:t>100</a:t>
                      </a:r>
                      <a:endParaRPr lang="en-US" sz="1300" dirty="0"/>
                    </a:p>
                  </a:txBody>
                  <a:tcPr/>
                </a:tc>
              </a:tr>
              <a:tr h="324426">
                <a:tc>
                  <a:txBody>
                    <a:bodyPr/>
                    <a:lstStyle/>
                    <a:p>
                      <a:r>
                        <a:rPr lang="en-US" sz="1300" dirty="0" smtClean="0"/>
                        <a:t>C170, C190</a:t>
                      </a:r>
                      <a:endParaRPr lang="en-US" sz="1300" dirty="0"/>
                    </a:p>
                  </a:txBody>
                  <a:tcPr/>
                </a:tc>
                <a:tc>
                  <a:txBody>
                    <a:bodyPr/>
                    <a:lstStyle/>
                    <a:p>
                      <a:r>
                        <a:rPr lang="en-US" sz="1300" dirty="0" smtClean="0"/>
                        <a:t>S170, S190</a:t>
                      </a:r>
                      <a:endParaRPr lang="en-US" sz="1300" dirty="0"/>
                    </a:p>
                  </a:txBody>
                  <a:tcPr/>
                </a:tc>
                <a:tc>
                  <a:txBody>
                    <a:bodyPr/>
                    <a:lstStyle/>
                    <a:p>
                      <a:r>
                        <a:rPr lang="en-US" sz="1300" dirty="0" smtClean="0"/>
                        <a:t>150</a:t>
                      </a:r>
                      <a:endParaRPr lang="en-US" sz="1300" dirty="0"/>
                    </a:p>
                  </a:txBody>
                  <a:tcPr/>
                </a:tc>
              </a:tr>
              <a:tr h="324426">
                <a:tc>
                  <a:txBody>
                    <a:bodyPr/>
                    <a:lstStyle/>
                    <a:p>
                      <a:r>
                        <a:rPr lang="en-US" sz="1300" dirty="0" smtClean="0"/>
                        <a:t>C370</a:t>
                      </a:r>
                      <a:endParaRPr lang="en-US" sz="1300" dirty="0"/>
                    </a:p>
                  </a:txBody>
                  <a:tcPr/>
                </a:tc>
                <a:tc>
                  <a:txBody>
                    <a:bodyPr/>
                    <a:lstStyle/>
                    <a:p>
                      <a:r>
                        <a:rPr lang="en-US" sz="1300" dirty="0" smtClean="0"/>
                        <a:t>S370</a:t>
                      </a:r>
                      <a:endParaRPr lang="en-US" sz="1300" dirty="0"/>
                    </a:p>
                  </a:txBody>
                  <a:tcPr/>
                </a:tc>
                <a:tc>
                  <a:txBody>
                    <a:bodyPr/>
                    <a:lstStyle/>
                    <a:p>
                      <a:r>
                        <a:rPr lang="en-US" sz="1300" dirty="0" smtClean="0"/>
                        <a:t>250</a:t>
                      </a:r>
                      <a:endParaRPr lang="en-US" sz="1300" dirty="0"/>
                    </a:p>
                  </a:txBody>
                  <a:tcPr/>
                </a:tc>
              </a:tr>
              <a:tr h="324426">
                <a:tc>
                  <a:txBody>
                    <a:bodyPr/>
                    <a:lstStyle/>
                    <a:p>
                      <a:r>
                        <a:rPr lang="en-US" sz="1300" dirty="0" smtClean="0"/>
                        <a:t>C300v</a:t>
                      </a:r>
                      <a:r>
                        <a:rPr lang="en-US" sz="1300" dirty="0" smtClean="0">
                          <a:solidFill>
                            <a:schemeClr val="accent4"/>
                          </a:solidFill>
                        </a:rPr>
                        <a:t>*</a:t>
                      </a:r>
                      <a:r>
                        <a:rPr lang="en-US" sz="1300" dirty="0" smtClean="0"/>
                        <a:t>, C804</a:t>
                      </a:r>
                      <a:endParaRPr lang="en-US" sz="1300" dirty="0"/>
                    </a:p>
                  </a:txBody>
                  <a:tcPr/>
                </a:tc>
                <a:tc>
                  <a:txBody>
                    <a:bodyPr/>
                    <a:lstStyle/>
                    <a:p>
                      <a:r>
                        <a:rPr lang="en-US" sz="1300" dirty="0" smtClean="0"/>
                        <a:t>S300v</a:t>
                      </a:r>
                      <a:r>
                        <a:rPr lang="en-US" sz="1300" dirty="0" smtClean="0">
                          <a:solidFill>
                            <a:schemeClr val="accent4"/>
                          </a:solidFill>
                        </a:rPr>
                        <a:t>*</a:t>
                      </a:r>
                      <a:endParaRPr lang="en-US" sz="1300" dirty="0"/>
                    </a:p>
                  </a:txBody>
                  <a:tcPr/>
                </a:tc>
                <a:tc>
                  <a:txBody>
                    <a:bodyPr/>
                    <a:lstStyle/>
                    <a:p>
                      <a:r>
                        <a:rPr lang="en-US" sz="1300" dirty="0" smtClean="0"/>
                        <a:t>300</a:t>
                      </a:r>
                      <a:endParaRPr lang="en-US" sz="1300" dirty="0"/>
                    </a:p>
                  </a:txBody>
                  <a:tcPr/>
                </a:tc>
              </a:tr>
              <a:tr h="324426">
                <a:tc>
                  <a:txBody>
                    <a:bodyPr/>
                    <a:lstStyle/>
                    <a:p>
                      <a:r>
                        <a:rPr lang="en-US" sz="1300" dirty="0" smtClean="0"/>
                        <a:t>C380, C390</a:t>
                      </a:r>
                      <a:endParaRPr lang="en-US" sz="1300" dirty="0"/>
                    </a:p>
                  </a:txBody>
                  <a:tcPr/>
                </a:tc>
                <a:tc>
                  <a:txBody>
                    <a:bodyPr/>
                    <a:lstStyle/>
                    <a:p>
                      <a:r>
                        <a:rPr lang="en-US" sz="1300" dirty="0" smtClean="0"/>
                        <a:t>S380, S390</a:t>
                      </a:r>
                      <a:endParaRPr lang="en-US" sz="1300" dirty="0"/>
                    </a:p>
                  </a:txBody>
                  <a:tcPr/>
                </a:tc>
                <a:tc>
                  <a:txBody>
                    <a:bodyPr/>
                    <a:lstStyle/>
                    <a:p>
                      <a:r>
                        <a:rPr lang="en-US" sz="1300" dirty="0" smtClean="0"/>
                        <a:t>450</a:t>
                      </a:r>
                      <a:endParaRPr lang="en-US" sz="1300" dirty="0"/>
                    </a:p>
                  </a:txBody>
                  <a:tcPr/>
                </a:tc>
              </a:tr>
              <a:tr h="324426">
                <a:tc>
                  <a:txBody>
                    <a:bodyPr/>
                    <a:lstStyle/>
                    <a:p>
                      <a:r>
                        <a:rPr lang="en-US" sz="1300" dirty="0" smtClean="0"/>
                        <a:t>C670</a:t>
                      </a:r>
                      <a:endParaRPr lang="en-US" sz="1300" dirty="0"/>
                    </a:p>
                  </a:txBody>
                  <a:tcPr/>
                </a:tc>
                <a:tc>
                  <a:txBody>
                    <a:bodyPr/>
                    <a:lstStyle/>
                    <a:p>
                      <a:r>
                        <a:rPr lang="en-US" sz="1300" dirty="0" smtClean="0"/>
                        <a:t>S670</a:t>
                      </a:r>
                      <a:endParaRPr lang="en-US" sz="1300" dirty="0"/>
                    </a:p>
                  </a:txBody>
                  <a:tcPr/>
                </a:tc>
                <a:tc>
                  <a:txBody>
                    <a:bodyPr/>
                    <a:lstStyle/>
                    <a:p>
                      <a:r>
                        <a:rPr lang="en-US" sz="1300" dirty="0" smtClean="0"/>
                        <a:t>500</a:t>
                      </a:r>
                      <a:endParaRPr lang="en-US" sz="1300" dirty="0"/>
                    </a:p>
                  </a:txBody>
                  <a:tcPr/>
                </a:tc>
              </a:tr>
              <a:tr h="324426">
                <a:tc>
                  <a:txBody>
                    <a:bodyPr/>
                    <a:lstStyle/>
                    <a:p>
                      <a:r>
                        <a:rPr lang="en-US" sz="1300" dirty="0" smtClean="0"/>
                        <a:t>C600v</a:t>
                      </a:r>
                      <a:r>
                        <a:rPr lang="en-US" sz="1300" dirty="0" smtClean="0">
                          <a:solidFill>
                            <a:schemeClr val="accent4"/>
                          </a:solidFill>
                        </a:rPr>
                        <a:t>*</a:t>
                      </a:r>
                      <a:r>
                        <a:rPr lang="en-US" sz="1300" dirty="0" smtClean="0"/>
                        <a:t>, C808</a:t>
                      </a:r>
                      <a:endParaRPr lang="en-US" sz="1300" dirty="0"/>
                    </a:p>
                  </a:txBody>
                  <a:tcPr/>
                </a:tc>
                <a:tc>
                  <a:txBody>
                    <a:bodyPr/>
                    <a:lstStyle/>
                    <a:p>
                      <a:r>
                        <a:rPr lang="en-US" sz="1300" dirty="0" smtClean="0"/>
                        <a:t>S600v</a:t>
                      </a:r>
                      <a:r>
                        <a:rPr lang="en-US" sz="1300" dirty="0" smtClean="0">
                          <a:solidFill>
                            <a:schemeClr val="accent4"/>
                          </a:solidFill>
                        </a:rPr>
                        <a:t>*</a:t>
                      </a:r>
                      <a:endParaRPr lang="en-US" sz="1300" dirty="0"/>
                    </a:p>
                  </a:txBody>
                  <a:tcPr/>
                </a:tc>
                <a:tc>
                  <a:txBody>
                    <a:bodyPr/>
                    <a:lstStyle/>
                    <a:p>
                      <a:r>
                        <a:rPr lang="en-US" sz="1300" dirty="0" smtClean="0"/>
                        <a:t>600</a:t>
                      </a:r>
                      <a:endParaRPr lang="en-US" sz="1300" dirty="0"/>
                    </a:p>
                  </a:txBody>
                  <a:tcPr/>
                </a:tc>
              </a:tr>
              <a:tr h="324426">
                <a:tc>
                  <a:txBody>
                    <a:bodyPr/>
                    <a:lstStyle/>
                    <a:p>
                      <a:r>
                        <a:rPr lang="en-US" sz="1300" dirty="0" smtClean="0"/>
                        <a:t>C680, C690, X1070</a:t>
                      </a:r>
                      <a:endParaRPr lang="en-US" sz="1300" dirty="0"/>
                    </a:p>
                  </a:txBody>
                  <a:tcPr/>
                </a:tc>
                <a:tc>
                  <a:txBody>
                    <a:bodyPr/>
                    <a:lstStyle/>
                    <a:p>
                      <a:r>
                        <a:rPr lang="en-US" sz="1300" dirty="0" smtClean="0"/>
                        <a:t>S680, S690</a:t>
                      </a:r>
                      <a:endParaRPr lang="en-US" sz="1300" dirty="0"/>
                    </a:p>
                  </a:txBody>
                  <a:tcPr/>
                </a:tc>
                <a:tc>
                  <a:txBody>
                    <a:bodyPr/>
                    <a:lstStyle/>
                    <a:p>
                      <a:r>
                        <a:rPr lang="en-US" sz="1300" dirty="0" smtClean="0"/>
                        <a:t>1000</a:t>
                      </a:r>
                      <a:endParaRPr lang="en-US" sz="1300" dirty="0"/>
                    </a:p>
                  </a:txBody>
                  <a:tcPr/>
                </a:tc>
              </a:tr>
            </a:tbl>
          </a:graphicData>
        </a:graphic>
      </p:graphicFrame>
      <p:sp>
        <p:nvSpPr>
          <p:cNvPr id="3" name="Title 2"/>
          <p:cNvSpPr>
            <a:spLocks noGrp="1"/>
          </p:cNvSpPr>
          <p:nvPr>
            <p:ph type="title"/>
          </p:nvPr>
        </p:nvSpPr>
        <p:spPr/>
        <p:txBody>
          <a:bodyPr/>
          <a:lstStyle/>
          <a:p>
            <a:r>
              <a:rPr lang="en-US" dirty="0" smtClean="0"/>
              <a:t>AMP Threat Grid sample limits: Content</a:t>
            </a:r>
            <a:endParaRPr lang="en-US" dirty="0"/>
          </a:p>
        </p:txBody>
      </p:sp>
      <p:sp>
        <p:nvSpPr>
          <p:cNvPr id="2" name="TextBox 1"/>
          <p:cNvSpPr txBox="1"/>
          <p:nvPr/>
        </p:nvSpPr>
        <p:spPr>
          <a:xfrm>
            <a:off x="409574" y="4278644"/>
            <a:ext cx="8345488" cy="276999"/>
          </a:xfrm>
          <a:prstGeom prst="rect">
            <a:avLst/>
          </a:prstGeom>
          <a:noFill/>
        </p:spPr>
        <p:txBody>
          <a:bodyPr wrap="square" rtlCol="0">
            <a:spAutoFit/>
          </a:bodyPr>
          <a:lstStyle/>
          <a:p>
            <a:r>
              <a:rPr lang="en-US" sz="1200" dirty="0" smtClean="0">
                <a:solidFill>
                  <a:schemeClr val="accent4"/>
                </a:solidFill>
              </a:rPr>
              <a:t>* Important note for virtual appliances: there is a 1000 samples/24h limit per VLN, regardless of appliance limits</a:t>
            </a:r>
            <a:endParaRPr lang="en-US" sz="1200" dirty="0"/>
          </a:p>
        </p:txBody>
      </p:sp>
    </p:spTree>
    <p:extLst>
      <p:ext uri="{BB962C8B-B14F-4D97-AF65-F5344CB8AC3E}">
        <p14:creationId xmlns:p14="http://schemas.microsoft.com/office/powerpoint/2010/main" val="2360929802"/>
      </p:ext>
    </p:extLst>
  </p:cSld>
  <p:clrMapOvr>
    <a:masterClrMapping/>
  </p:clrMapOvr>
  <p:transition xmlns:p14="http://schemas.microsoft.com/office/powerpoint/2010/mai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462301" y="1347788"/>
            <a:ext cx="6104677" cy="3168210"/>
          </a:xfrm>
        </p:spPr>
        <p:txBody>
          <a:bodyPr/>
          <a:lstStyle/>
          <a:p>
            <a:r>
              <a:rPr lang="ja-JP" altLang="en-US" dirty="0" smtClean="0"/>
              <a:t>デフォルトでは、純正</a:t>
            </a:r>
            <a:r>
              <a:rPr lang="en-US" altLang="ja-JP" dirty="0" smtClean="0"/>
              <a:t>TG</a:t>
            </a:r>
            <a:r>
              <a:rPr lang="ja-JP" altLang="en-US" dirty="0" smtClean="0"/>
              <a:t>のサンプルはデフォルトで一般に共有されていました</a:t>
            </a:r>
            <a:endParaRPr lang="en-US" altLang="ja-JP" dirty="0" smtClean="0"/>
          </a:p>
          <a:p>
            <a:r>
              <a:rPr lang="en-US" altLang="ja-JP" dirty="0" smtClean="0"/>
              <a:t>Private</a:t>
            </a:r>
            <a:r>
              <a:rPr lang="ja-JP" altLang="en-US" dirty="0" smtClean="0"/>
              <a:t>タグをデフォルトで使用するアカウントも通常料金の</a:t>
            </a:r>
            <a:r>
              <a:rPr lang="en-US" altLang="ja-JP" dirty="0" smtClean="0"/>
              <a:t>25</a:t>
            </a:r>
            <a:r>
              <a:rPr lang="ja-JP" altLang="en-US" dirty="0" smtClean="0"/>
              <a:t>％で販売しております</a:t>
            </a:r>
            <a:endParaRPr lang="en-US" dirty="0" smtClean="0"/>
          </a:p>
          <a:p>
            <a:r>
              <a:rPr lang="en-US" dirty="0" smtClean="0"/>
              <a:t>Privacy flag</a:t>
            </a:r>
            <a:r>
              <a:rPr lang="ja-JP" altLang="en-US" dirty="0" smtClean="0"/>
              <a:t>はデフォルトでその他の</a:t>
            </a:r>
            <a:r>
              <a:rPr lang="en-US" altLang="ja-JP" dirty="0" smtClean="0"/>
              <a:t>AMP</a:t>
            </a:r>
            <a:r>
              <a:rPr lang="ja-JP" altLang="en-US" dirty="0" smtClean="0"/>
              <a:t>製品からのサンプルには適用されるため共有はされません</a:t>
            </a:r>
            <a:endParaRPr lang="en-US" dirty="0" smtClean="0"/>
          </a:p>
          <a:p>
            <a:r>
              <a:rPr lang="en-US" dirty="0" smtClean="0"/>
              <a:t>Threat Grid</a:t>
            </a:r>
            <a:r>
              <a:rPr lang="ja-JP" altLang="en-US" dirty="0" smtClean="0"/>
              <a:t>アプライアンスは、</a:t>
            </a:r>
            <a:r>
              <a:rPr lang="en-US" dirty="0" smtClean="0"/>
              <a:t> CSA API</a:t>
            </a:r>
            <a:r>
              <a:rPr lang="ja-JP" altLang="en-US" dirty="0" smtClean="0"/>
              <a:t>でサブミットされたサンプルは同一アプライアンス内では全てのユーザに共有されます</a:t>
            </a:r>
            <a:endParaRPr lang="en-US" dirty="0"/>
          </a:p>
        </p:txBody>
      </p:sp>
      <p:sp>
        <p:nvSpPr>
          <p:cNvPr id="3" name="Title 2"/>
          <p:cNvSpPr>
            <a:spLocks noGrp="1"/>
          </p:cNvSpPr>
          <p:nvPr>
            <p:ph type="title"/>
          </p:nvPr>
        </p:nvSpPr>
        <p:spPr/>
        <p:txBody>
          <a:bodyPr/>
          <a:lstStyle/>
          <a:p>
            <a:r>
              <a:rPr lang="en-US" dirty="0" smtClean="0"/>
              <a:t>AMP Threat Grid Private Tagging</a:t>
            </a:r>
            <a:endParaRPr lang="en-US" dirty="0"/>
          </a:p>
        </p:txBody>
      </p:sp>
      <p:pic>
        <p:nvPicPr>
          <p:cNvPr id="7" name="Picture 6"/>
          <p:cNvPicPr>
            <a:picLocks noChangeAspect="1"/>
          </p:cNvPicPr>
          <p:nvPr/>
        </p:nvPicPr>
        <p:blipFill>
          <a:blip r:embed="rId3"/>
          <a:stretch>
            <a:fillRect/>
          </a:stretch>
        </p:blipFill>
        <p:spPr>
          <a:xfrm>
            <a:off x="6566978" y="341313"/>
            <a:ext cx="2280491" cy="2363118"/>
          </a:xfrm>
          <a:prstGeom prst="rect">
            <a:avLst/>
          </a:prstGeom>
        </p:spPr>
      </p:pic>
      <p:sp>
        <p:nvSpPr>
          <p:cNvPr id="8" name="Oval 7"/>
          <p:cNvSpPr/>
          <p:nvPr/>
        </p:nvSpPr>
        <p:spPr>
          <a:xfrm>
            <a:off x="6566978" y="1613423"/>
            <a:ext cx="1269921" cy="366167"/>
          </a:xfrm>
          <a:prstGeom prst="ellipse">
            <a:avLst/>
          </a:prstGeom>
          <a:noFill/>
          <a:ln w="3810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extLst>
      <p:ext uri="{BB962C8B-B14F-4D97-AF65-F5344CB8AC3E}">
        <p14:creationId xmlns:p14="http://schemas.microsoft.com/office/powerpoint/2010/main" val="2077144480"/>
      </p:ext>
    </p:extLst>
  </p:cSld>
  <p:clrMapOvr>
    <a:masterClrMapping/>
  </p:clrMapOvr>
  <p:transition xmlns:p14="http://schemas.microsoft.com/office/powerpoint/2010/mai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p:txBody>
          <a:bodyPr/>
          <a:lstStyle/>
          <a:p>
            <a:pPr marL="57136" indent="0">
              <a:buNone/>
            </a:pPr>
            <a:r>
              <a:rPr lang="en-US" sz="1000" b="1" dirty="0"/>
              <a:t>Product ID</a:t>
            </a:r>
            <a:r>
              <a:rPr lang="en-US" sz="1000" dirty="0"/>
              <a:t>	</a:t>
            </a:r>
            <a:r>
              <a:rPr lang="en-US" sz="1000" dirty="0" smtClean="0"/>
              <a:t>	</a:t>
            </a:r>
            <a:r>
              <a:rPr lang="en-US" sz="1000" b="1" dirty="0" smtClean="0"/>
              <a:t>Product </a:t>
            </a:r>
            <a:r>
              <a:rPr lang="en-US" sz="1000" b="1" dirty="0"/>
              <a:t>Description</a:t>
            </a:r>
            <a:r>
              <a:rPr lang="en-US" sz="1000" dirty="0"/>
              <a:t>	</a:t>
            </a:r>
            <a:r>
              <a:rPr lang="en-US" sz="1000" dirty="0" smtClean="0"/>
              <a:t>				</a:t>
            </a:r>
            <a:r>
              <a:rPr lang="en-US" sz="1000" b="1" dirty="0" smtClean="0"/>
              <a:t>List </a:t>
            </a:r>
            <a:r>
              <a:rPr lang="en-US" sz="1000" b="1" dirty="0"/>
              <a:t>Price</a:t>
            </a:r>
            <a:r>
              <a:rPr lang="en-US" sz="1000" dirty="0"/>
              <a:t>		</a:t>
            </a:r>
          </a:p>
          <a:p>
            <a:pPr marL="57136" indent="0">
              <a:buNone/>
            </a:pPr>
            <a:r>
              <a:rPr lang="en-US" sz="1000" b="1" dirty="0"/>
              <a:t>AMP Threat Grid Cloud Subscriptions</a:t>
            </a:r>
            <a:r>
              <a:rPr lang="en-US" sz="1000" dirty="0"/>
              <a:t>	</a:t>
            </a:r>
            <a:r>
              <a:rPr lang="en-US" sz="1000" b="1" dirty="0"/>
              <a:t> </a:t>
            </a:r>
            <a:r>
              <a:rPr lang="en-US" sz="1000" dirty="0"/>
              <a:t>	</a:t>
            </a:r>
            <a:r>
              <a:rPr lang="en-US" sz="1000" dirty="0" smtClean="0"/>
              <a:t>				</a:t>
            </a:r>
            <a:r>
              <a:rPr lang="en-US" sz="1000" b="1" dirty="0" smtClean="0"/>
              <a:t>1YR</a:t>
            </a:r>
            <a:r>
              <a:rPr lang="en-US" sz="1000" dirty="0"/>
              <a:t>	</a:t>
            </a:r>
            <a:r>
              <a:rPr lang="en-US" sz="1000" b="1" dirty="0"/>
              <a:t>3YR</a:t>
            </a:r>
            <a:r>
              <a:rPr lang="en-US" sz="1000" dirty="0"/>
              <a:t>	</a:t>
            </a:r>
          </a:p>
          <a:p>
            <a:pPr marL="57136" indent="0">
              <a:buNone/>
            </a:pPr>
            <a:r>
              <a:rPr lang="en-US" sz="1000" dirty="0"/>
              <a:t>L-TG-S1-LIC-K9=	</a:t>
            </a:r>
            <a:r>
              <a:rPr lang="en-US" sz="1000" dirty="0" smtClean="0"/>
              <a:t>	Cisco </a:t>
            </a:r>
            <a:r>
              <a:rPr lang="en-US" sz="1000" dirty="0"/>
              <a:t>AMP Threat Grid, 5 Accounts and 500 Daily Submissions	$50,000	$120,000	</a:t>
            </a:r>
          </a:p>
          <a:p>
            <a:pPr marL="57136" indent="0">
              <a:buNone/>
            </a:pPr>
            <a:r>
              <a:rPr lang="en-US" sz="1000" dirty="0"/>
              <a:t>L-TG-S2-LIC-K9=	</a:t>
            </a:r>
            <a:r>
              <a:rPr lang="en-US" sz="1000" dirty="0" smtClean="0"/>
              <a:t>	Cisco </a:t>
            </a:r>
            <a:r>
              <a:rPr lang="en-US" sz="1000" dirty="0"/>
              <a:t>AMP Threat Grid, 10 Accounts and 1500 Daily Submissions	$143,000	$343,200	</a:t>
            </a:r>
          </a:p>
          <a:p>
            <a:pPr marL="57136" indent="0">
              <a:buNone/>
            </a:pPr>
            <a:r>
              <a:rPr lang="en-US" sz="1000" dirty="0"/>
              <a:t>L-TG-S3-LIC-K9=	</a:t>
            </a:r>
            <a:r>
              <a:rPr lang="en-US" sz="1000" dirty="0" smtClean="0"/>
              <a:t>	Cisco </a:t>
            </a:r>
            <a:r>
              <a:rPr lang="en-US" sz="1000" dirty="0"/>
              <a:t>AMP Threat Grid, 25 Accounts and 2500 Daily Submissions	$188,000	$451,200	</a:t>
            </a:r>
          </a:p>
          <a:p>
            <a:pPr marL="57136" indent="0">
              <a:buNone/>
            </a:pPr>
            <a:r>
              <a:rPr lang="en-US" sz="1000" dirty="0"/>
              <a:t>L-TG-S4-LIC-K9=	</a:t>
            </a:r>
            <a:r>
              <a:rPr lang="en-US" sz="1000" dirty="0" smtClean="0"/>
              <a:t>	Cisco </a:t>
            </a:r>
            <a:r>
              <a:rPr lang="en-US" sz="1000" dirty="0"/>
              <a:t>AMP Threat Grid, 100 Accounts and 10,000 Daily Submissions	$600,000	$1,440,000	</a:t>
            </a:r>
          </a:p>
          <a:p>
            <a:pPr marL="57136" indent="0">
              <a:buNone/>
            </a:pPr>
            <a:r>
              <a:rPr lang="en-US" sz="1000" b="1" i="1" dirty="0"/>
              <a:t>PRIVATE TAGGING</a:t>
            </a:r>
            <a:r>
              <a:rPr lang="en-US" sz="1000" dirty="0"/>
              <a:t>	 	 	 	</a:t>
            </a:r>
          </a:p>
          <a:p>
            <a:pPr marL="57136" indent="0">
              <a:buNone/>
            </a:pPr>
            <a:r>
              <a:rPr lang="en-US" sz="1000" dirty="0"/>
              <a:t>L-TG-PT-S1-LIC-K9=	Threat Grid, Private Tagging 5 Accounts and 500 Files per Day	</a:t>
            </a:r>
            <a:r>
              <a:rPr lang="en-US" sz="1000" dirty="0" smtClean="0"/>
              <a:t>	$</a:t>
            </a:r>
            <a:r>
              <a:rPr lang="en-US" sz="1000" dirty="0"/>
              <a:t>12,500	$30,000	</a:t>
            </a:r>
          </a:p>
          <a:p>
            <a:pPr marL="57136" indent="0">
              <a:buNone/>
            </a:pPr>
            <a:r>
              <a:rPr lang="en-US" sz="1000" dirty="0"/>
              <a:t>L-TG-PT-S2-LIC-K9=	Threat Grid, Private Tagging 10 Accounts and 1500 Files per Day	</a:t>
            </a:r>
            <a:r>
              <a:rPr lang="en-US" sz="1000" dirty="0" smtClean="0"/>
              <a:t>	$</a:t>
            </a:r>
            <a:r>
              <a:rPr lang="en-US" sz="1000" dirty="0"/>
              <a:t>37,500	$85,800	</a:t>
            </a:r>
          </a:p>
          <a:p>
            <a:pPr marL="57136" indent="0">
              <a:buNone/>
            </a:pPr>
            <a:r>
              <a:rPr lang="en-US" sz="1000" dirty="0"/>
              <a:t>L-TG-PT-S3-LIC-K9=	Threat Grid, Private Tagging 25 Accounts and 2500 Files per Day	</a:t>
            </a:r>
            <a:r>
              <a:rPr lang="en-US" sz="1000" dirty="0" smtClean="0"/>
              <a:t>	$</a:t>
            </a:r>
            <a:r>
              <a:rPr lang="en-US" sz="1000" dirty="0"/>
              <a:t>47,000	$112,800	</a:t>
            </a:r>
          </a:p>
          <a:p>
            <a:pPr marL="57136" indent="0">
              <a:buNone/>
            </a:pPr>
            <a:r>
              <a:rPr lang="en-US" sz="1000" dirty="0"/>
              <a:t>L-TG-PT-S4-LIC-K9=	Threat Grid, Private Tagging 100 Accounts and 10,000 Files per Day	</a:t>
            </a:r>
            <a:r>
              <a:rPr lang="en-US" sz="1000" dirty="0" smtClean="0"/>
              <a:t>	$</a:t>
            </a:r>
            <a:r>
              <a:rPr lang="en-US" sz="1000" dirty="0"/>
              <a:t>150,000	$360,000	</a:t>
            </a:r>
          </a:p>
          <a:p>
            <a:pPr marL="57136" indent="0">
              <a:buNone/>
            </a:pPr>
            <a:endParaRPr lang="en-US" sz="1000" dirty="0"/>
          </a:p>
        </p:txBody>
      </p:sp>
      <p:sp>
        <p:nvSpPr>
          <p:cNvPr id="3" name="Title 2"/>
          <p:cNvSpPr>
            <a:spLocks noGrp="1"/>
          </p:cNvSpPr>
          <p:nvPr>
            <p:ph type="title"/>
          </p:nvPr>
        </p:nvSpPr>
        <p:spPr/>
        <p:txBody>
          <a:bodyPr/>
          <a:lstStyle/>
          <a:p>
            <a:r>
              <a:rPr lang="en-US" dirty="0" smtClean="0"/>
              <a:t>AMP Threat Grid Upsell SKUs</a:t>
            </a:r>
            <a:endParaRPr lang="en-US" dirty="0"/>
          </a:p>
        </p:txBody>
      </p:sp>
    </p:spTree>
    <p:extLst>
      <p:ext uri="{BB962C8B-B14F-4D97-AF65-F5344CB8AC3E}">
        <p14:creationId xmlns:p14="http://schemas.microsoft.com/office/powerpoint/2010/main" val="2361093634"/>
      </p:ext>
    </p:extLst>
  </p:cSld>
  <p:clrMapOvr>
    <a:masterClrMapping/>
  </p:clrMapOvr>
  <p:transition xmlns:p14="http://schemas.microsoft.com/office/powerpoint/2010/main" spd="med">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631800041"/>
              </p:ext>
            </p:extLst>
          </p:nvPr>
        </p:nvGraphicFramePr>
        <p:xfrm>
          <a:off x="474663" y="1347788"/>
          <a:ext cx="8280399" cy="2834639"/>
        </p:xfrm>
        <a:graphic>
          <a:graphicData uri="http://schemas.openxmlformats.org/drawingml/2006/table">
            <a:tbl>
              <a:tblPr firstRow="1" bandRow="1">
                <a:tableStyleId>{5C22544A-7EE6-4342-B048-85BDC9FD1C3A}</a:tableStyleId>
              </a:tblPr>
              <a:tblGrid>
                <a:gridCol w="2760133"/>
                <a:gridCol w="2760133"/>
                <a:gridCol w="2760133"/>
              </a:tblGrid>
              <a:tr h="370840">
                <a:tc>
                  <a:txBody>
                    <a:bodyPr/>
                    <a:lstStyle/>
                    <a:p>
                      <a:endParaRPr lang="en-US" sz="2800" b="1" dirty="0"/>
                    </a:p>
                  </a:txBody>
                  <a:tcPr/>
                </a:tc>
                <a:tc>
                  <a:txBody>
                    <a:bodyPr/>
                    <a:lstStyle/>
                    <a:p>
                      <a:r>
                        <a:rPr lang="en-US" sz="2800" dirty="0" smtClean="0"/>
                        <a:t>Cloud-based</a:t>
                      </a:r>
                      <a:r>
                        <a:rPr lang="en-US" sz="2800" baseline="0" dirty="0" smtClean="0"/>
                        <a:t> </a:t>
                      </a:r>
                      <a:r>
                        <a:rPr lang="en-US" sz="2800" dirty="0" smtClean="0"/>
                        <a:t>Threat Grid</a:t>
                      </a:r>
                      <a:endParaRPr lang="en-US" sz="2800" dirty="0"/>
                    </a:p>
                  </a:txBody>
                  <a:tcPr/>
                </a:tc>
                <a:tc>
                  <a:txBody>
                    <a:bodyPr/>
                    <a:lstStyle/>
                    <a:p>
                      <a:r>
                        <a:rPr lang="en-US" sz="2800" dirty="0" smtClean="0"/>
                        <a:t>On-premise Threat Grid</a:t>
                      </a:r>
                      <a:endParaRPr lang="en-US" sz="2800" dirty="0"/>
                    </a:p>
                  </a:txBody>
                  <a:tcPr/>
                </a:tc>
              </a:tr>
              <a:tr h="370840">
                <a:tc>
                  <a:txBody>
                    <a:bodyPr/>
                    <a:lstStyle/>
                    <a:p>
                      <a:r>
                        <a:rPr lang="en-US" sz="2800" b="1" dirty="0" smtClean="0"/>
                        <a:t>AMP </a:t>
                      </a:r>
                      <a:br>
                        <a:rPr lang="en-US" sz="2800" b="1" dirty="0" smtClean="0"/>
                      </a:br>
                      <a:r>
                        <a:rPr lang="en-US" sz="2800" b="1" dirty="0" smtClean="0"/>
                        <a:t>public cloud</a:t>
                      </a:r>
                      <a:endParaRPr lang="en-US" sz="2800" b="1" dirty="0"/>
                    </a:p>
                  </a:txBody>
                  <a:tcPr/>
                </a:tc>
                <a:tc>
                  <a:txBody>
                    <a:bodyPr/>
                    <a:lstStyle/>
                    <a:p>
                      <a:pPr algn="ctr"/>
                      <a:r>
                        <a:rPr lang="en-US" sz="2800" dirty="0" smtClean="0">
                          <a:solidFill>
                            <a:schemeClr val="accent4"/>
                          </a:solidFill>
                        </a:rPr>
                        <a:t>YES</a:t>
                      </a:r>
                      <a:endParaRPr lang="en-US" sz="2800" dirty="0">
                        <a:solidFill>
                          <a:schemeClr val="accent4"/>
                        </a:solidFill>
                      </a:endParaRPr>
                    </a:p>
                  </a:txBody>
                  <a:tcPr anchor="ctr"/>
                </a:tc>
                <a:tc>
                  <a:txBody>
                    <a:bodyPr/>
                    <a:lstStyle/>
                    <a:p>
                      <a:pPr algn="ctr"/>
                      <a:r>
                        <a:rPr lang="en-US" sz="2800" dirty="0" smtClean="0"/>
                        <a:t>NO</a:t>
                      </a:r>
                      <a:endParaRPr lang="en-US" sz="2800" dirty="0"/>
                    </a:p>
                  </a:txBody>
                  <a:tcPr anchor="ctr"/>
                </a:tc>
              </a:tr>
              <a:tr h="370840">
                <a:tc>
                  <a:txBody>
                    <a:bodyPr/>
                    <a:lstStyle/>
                    <a:p>
                      <a:r>
                        <a:rPr lang="en-US" sz="2800" b="1" dirty="0" smtClean="0"/>
                        <a:t>AMP </a:t>
                      </a:r>
                      <a:br>
                        <a:rPr lang="en-US" sz="2800" b="1" dirty="0" smtClean="0"/>
                      </a:br>
                      <a:r>
                        <a:rPr lang="en-US" sz="2800" b="1" dirty="0" smtClean="0"/>
                        <a:t>private cloud</a:t>
                      </a:r>
                      <a:endParaRPr lang="en-US" sz="2800" b="1" dirty="0"/>
                    </a:p>
                  </a:txBody>
                  <a:tcPr/>
                </a:tc>
                <a:tc>
                  <a:txBody>
                    <a:bodyPr/>
                    <a:lstStyle/>
                    <a:p>
                      <a:pPr algn="ctr"/>
                      <a:r>
                        <a:rPr lang="en-US" sz="2800" dirty="0" smtClean="0">
                          <a:solidFill>
                            <a:srgbClr val="57B74E"/>
                          </a:solidFill>
                        </a:rPr>
                        <a:t>PC 2.2</a:t>
                      </a:r>
                      <a:endParaRPr lang="en-US" sz="2800" dirty="0">
                        <a:solidFill>
                          <a:srgbClr val="57B74E"/>
                        </a:solidFill>
                      </a:endParaRPr>
                    </a:p>
                  </a:txBody>
                  <a:tcPr anchor="ctr"/>
                </a:tc>
                <a:tc>
                  <a:txBody>
                    <a:bodyPr/>
                    <a:lstStyle/>
                    <a:p>
                      <a:pPr algn="ctr"/>
                      <a:r>
                        <a:rPr lang="en-US" sz="2800" dirty="0" smtClean="0">
                          <a:solidFill>
                            <a:srgbClr val="57B74E"/>
                          </a:solidFill>
                        </a:rPr>
                        <a:t>PC 2.2</a:t>
                      </a:r>
                      <a:endParaRPr lang="en-US" sz="2800" dirty="0">
                        <a:solidFill>
                          <a:srgbClr val="57B74E"/>
                        </a:solidFill>
                      </a:endParaRPr>
                    </a:p>
                  </a:txBody>
                  <a:tcPr anchor="ctr"/>
                </a:tc>
              </a:tr>
            </a:tbl>
          </a:graphicData>
        </a:graphic>
      </p:graphicFrame>
      <p:sp>
        <p:nvSpPr>
          <p:cNvPr id="3" name="Title 2"/>
          <p:cNvSpPr>
            <a:spLocks noGrp="1"/>
          </p:cNvSpPr>
          <p:nvPr>
            <p:ph type="title"/>
          </p:nvPr>
        </p:nvSpPr>
        <p:spPr/>
        <p:txBody>
          <a:bodyPr/>
          <a:lstStyle/>
          <a:p>
            <a:r>
              <a:rPr lang="en-US" dirty="0" smtClean="0"/>
              <a:t>AMP for Endpoints integration options</a:t>
            </a:r>
            <a:endParaRPr lang="en-US" dirty="0"/>
          </a:p>
        </p:txBody>
      </p:sp>
    </p:spTree>
    <p:extLst>
      <p:ext uri="{BB962C8B-B14F-4D97-AF65-F5344CB8AC3E}">
        <p14:creationId xmlns:p14="http://schemas.microsoft.com/office/powerpoint/2010/main" val="3407188563"/>
      </p:ext>
    </p:extLst>
  </p:cSld>
  <p:clrMapOvr>
    <a:masterClrMapping/>
  </p:clrMapOvr>
  <p:transition xmlns:p14="http://schemas.microsoft.com/office/powerpoint/2010/mai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62301" y="1073150"/>
            <a:ext cx="8277344" cy="3168210"/>
          </a:xfrm>
        </p:spPr>
        <p:txBody>
          <a:bodyPr/>
          <a:lstStyle/>
          <a:p>
            <a:r>
              <a:rPr lang="en-US" sz="1800" dirty="0" smtClean="0"/>
              <a:t>Console v5.2.20151015: </a:t>
            </a:r>
            <a:r>
              <a:rPr lang="en-US" sz="1800" dirty="0" err="1" smtClean="0"/>
              <a:t>RESTful</a:t>
            </a:r>
            <a:r>
              <a:rPr lang="en-US" sz="1800" dirty="0" smtClean="0"/>
              <a:t> API (</a:t>
            </a:r>
            <a:r>
              <a:rPr lang="ja-JP" altLang="en-US" sz="1800" dirty="0" smtClean="0"/>
              <a:t>現状リードオンリー</a:t>
            </a:r>
            <a:r>
              <a:rPr lang="en-US" sz="1800" dirty="0" smtClean="0"/>
              <a:t>)</a:t>
            </a:r>
          </a:p>
          <a:p>
            <a:r>
              <a:rPr lang="en-US" sz="1800" dirty="0"/>
              <a:t>Windows Connector </a:t>
            </a:r>
            <a:r>
              <a:rPr lang="en-US" sz="1800" dirty="0" smtClean="0"/>
              <a:t>4.3.0.10148: </a:t>
            </a:r>
            <a:r>
              <a:rPr lang="ja-JP" altLang="en-US" sz="1800" dirty="0" smtClean="0"/>
              <a:t>ほぼ全てのアップデートが再起動不要に</a:t>
            </a:r>
            <a:endParaRPr lang="en-US" sz="1800" dirty="0" smtClean="0"/>
          </a:p>
          <a:p>
            <a:r>
              <a:rPr lang="en-US" sz="1800" dirty="0"/>
              <a:t>Console </a:t>
            </a:r>
            <a:r>
              <a:rPr lang="en-US" sz="1800" dirty="0" smtClean="0"/>
              <a:t>v5.3.20151215: </a:t>
            </a:r>
            <a:r>
              <a:rPr lang="ja-JP" altLang="en-US" sz="1800" dirty="0" smtClean="0"/>
              <a:t>ローカルタイムゾーンサポート</a:t>
            </a:r>
            <a:endParaRPr lang="en-US" sz="1800" dirty="0" smtClean="0"/>
          </a:p>
          <a:p>
            <a:r>
              <a:rPr lang="en-US" sz="1800" dirty="0"/>
              <a:t>Console </a:t>
            </a:r>
            <a:r>
              <a:rPr lang="en-US" sz="1800" dirty="0" smtClean="0"/>
              <a:t>v5.3.20160210: </a:t>
            </a:r>
            <a:r>
              <a:rPr lang="ja-JP" altLang="en-US" sz="1800" dirty="0" smtClean="0"/>
              <a:t>クラウドの</a:t>
            </a:r>
            <a:r>
              <a:rPr lang="en-US" sz="1800" dirty="0" smtClean="0"/>
              <a:t>Static IP addresses</a:t>
            </a:r>
            <a:r>
              <a:rPr lang="ja-JP" altLang="en-US" sz="1800" dirty="0" smtClean="0"/>
              <a:t>サポート</a:t>
            </a:r>
            <a:endParaRPr lang="en-US" sz="1800" dirty="0"/>
          </a:p>
          <a:p>
            <a:r>
              <a:rPr lang="en-US" sz="1800" dirty="0"/>
              <a:t>Console </a:t>
            </a:r>
            <a:r>
              <a:rPr lang="en-US" sz="1800" dirty="0" smtClean="0"/>
              <a:t>v5.3.20160226: </a:t>
            </a:r>
            <a:r>
              <a:rPr lang="ja-JP" altLang="en-US" sz="1800" dirty="0" smtClean="0"/>
              <a:t>新しいレポートフォーマット</a:t>
            </a:r>
            <a:endParaRPr lang="en-US" sz="1800" dirty="0"/>
          </a:p>
          <a:p>
            <a:r>
              <a:rPr lang="fr-FR" sz="1800" dirty="0"/>
              <a:t>Mac </a:t>
            </a:r>
            <a:r>
              <a:rPr lang="fr-FR" sz="1800" dirty="0" err="1"/>
              <a:t>Connector</a:t>
            </a:r>
            <a:r>
              <a:rPr lang="fr-FR" sz="1800" dirty="0"/>
              <a:t> </a:t>
            </a:r>
            <a:r>
              <a:rPr lang="fr-FR" sz="1800" dirty="0" smtClean="0"/>
              <a:t>v1.2.0.368: </a:t>
            </a:r>
            <a:r>
              <a:rPr lang="ja-JP" altLang="en-US" sz="1800" dirty="0" smtClean="0"/>
              <a:t>コマンドラインサポート</a:t>
            </a:r>
            <a:endParaRPr lang="fr-FR" sz="1800" dirty="0"/>
          </a:p>
          <a:p>
            <a:r>
              <a:rPr lang="fr-FR" sz="1800" dirty="0"/>
              <a:t>Windows </a:t>
            </a:r>
            <a:r>
              <a:rPr lang="fr-FR" sz="1800" dirty="0" err="1"/>
              <a:t>Connector</a:t>
            </a:r>
            <a:r>
              <a:rPr lang="fr-FR" sz="1800" dirty="0"/>
              <a:t> </a:t>
            </a:r>
            <a:r>
              <a:rPr lang="fr-FR" sz="1800" dirty="0" smtClean="0"/>
              <a:t>v4.4.0.10186: </a:t>
            </a:r>
            <a:r>
              <a:rPr lang="ja-JP" altLang="en-US" sz="1800" dirty="0" smtClean="0"/>
              <a:t>スケジュール</a:t>
            </a:r>
            <a:r>
              <a:rPr lang="fr-FR" sz="1800" dirty="0" smtClean="0"/>
              <a:t>IOC</a:t>
            </a:r>
            <a:r>
              <a:rPr lang="ja-JP" altLang="en-US" sz="1800" dirty="0" smtClean="0"/>
              <a:t>スキャンサポート</a:t>
            </a:r>
            <a:endParaRPr lang="fr-FR" sz="1800" dirty="0" smtClean="0"/>
          </a:p>
          <a:p>
            <a:r>
              <a:rPr lang="fr-FR" sz="1800" dirty="0"/>
              <a:t>Linux </a:t>
            </a:r>
            <a:r>
              <a:rPr lang="fr-FR" sz="1800" dirty="0" err="1"/>
              <a:t>Connector</a:t>
            </a:r>
            <a:r>
              <a:rPr lang="fr-FR" sz="1800" dirty="0"/>
              <a:t> </a:t>
            </a:r>
            <a:r>
              <a:rPr lang="fr-FR" sz="1800" dirty="0" smtClean="0"/>
              <a:t>v1.0.2.261: </a:t>
            </a:r>
            <a:r>
              <a:rPr lang="fr-FR" sz="1800" dirty="0" err="1" smtClean="0"/>
              <a:t>Remote</a:t>
            </a:r>
            <a:r>
              <a:rPr lang="fr-FR" sz="1800" dirty="0" smtClean="0"/>
              <a:t> File </a:t>
            </a:r>
            <a:r>
              <a:rPr lang="fr-FR" sz="1800" dirty="0" err="1" smtClean="0"/>
              <a:t>Fetch</a:t>
            </a:r>
            <a:r>
              <a:rPr lang="ja-JP" altLang="en-US" sz="1800" dirty="0" smtClean="0"/>
              <a:t>サポート、</a:t>
            </a:r>
            <a:r>
              <a:rPr lang="fr-FR" sz="1800" dirty="0" smtClean="0"/>
              <a:t>RAR</a:t>
            </a:r>
            <a:r>
              <a:rPr lang="ja-JP" altLang="en-US" sz="1800" dirty="0" smtClean="0"/>
              <a:t>対応</a:t>
            </a:r>
            <a:endParaRPr lang="fr-FR" sz="1800" dirty="0"/>
          </a:p>
        </p:txBody>
      </p:sp>
      <p:sp>
        <p:nvSpPr>
          <p:cNvPr id="3" name="Title 2"/>
          <p:cNvSpPr>
            <a:spLocks noGrp="1"/>
          </p:cNvSpPr>
          <p:nvPr>
            <p:ph type="title"/>
          </p:nvPr>
        </p:nvSpPr>
        <p:spPr/>
        <p:txBody>
          <a:bodyPr/>
          <a:lstStyle/>
          <a:p>
            <a:r>
              <a:rPr lang="ja-JP" altLang="en-US" dirty="0" smtClean="0"/>
              <a:t>アップデート</a:t>
            </a:r>
            <a:endParaRPr lang="en-US" dirty="0"/>
          </a:p>
        </p:txBody>
      </p:sp>
    </p:spTree>
    <p:extLst>
      <p:ext uri="{BB962C8B-B14F-4D97-AF65-F5344CB8AC3E}">
        <p14:creationId xmlns:p14="http://schemas.microsoft.com/office/powerpoint/2010/main" val="1170191109"/>
      </p:ext>
    </p:extLst>
  </p:cSld>
  <p:clrMapOvr>
    <a:masterClrMapping/>
  </p:clrMapOvr>
  <p:transition xmlns:p14="http://schemas.microsoft.com/office/powerpoint/2010/main" spd="med">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62301" y="1156716"/>
            <a:ext cx="8277344" cy="3168210"/>
          </a:xfrm>
        </p:spPr>
        <p:txBody>
          <a:bodyPr/>
          <a:lstStyle/>
          <a:p>
            <a:r>
              <a:rPr lang="en-US" dirty="0" smtClean="0"/>
              <a:t>AMP Private Cloud 2.2: Threat Grid support (</a:t>
            </a:r>
            <a:r>
              <a:rPr lang="ja-JP" altLang="en-US" dirty="0" smtClean="0"/>
              <a:t>リリース済み</a:t>
            </a:r>
            <a:r>
              <a:rPr lang="en-US" dirty="0" smtClean="0"/>
              <a:t>)</a:t>
            </a:r>
          </a:p>
          <a:p>
            <a:r>
              <a:rPr lang="en-US" dirty="0" smtClean="0"/>
              <a:t>AMP for Endpoints: </a:t>
            </a:r>
            <a:r>
              <a:rPr lang="ja-JP" altLang="en-US" dirty="0" smtClean="0"/>
              <a:t>新しいサーチ機能</a:t>
            </a:r>
            <a:endParaRPr lang="en-US" dirty="0" smtClean="0"/>
          </a:p>
          <a:p>
            <a:r>
              <a:rPr lang="en-US" dirty="0" smtClean="0"/>
              <a:t>AMP for Endpoints connector </a:t>
            </a:r>
            <a:r>
              <a:rPr lang="ja-JP" altLang="en-US" dirty="0" smtClean="0"/>
              <a:t>アップデート</a:t>
            </a:r>
            <a:endParaRPr lang="en-US" dirty="0" smtClean="0"/>
          </a:p>
          <a:p>
            <a:pPr lvl="1"/>
            <a:r>
              <a:rPr lang="en-US" dirty="0" smtClean="0"/>
              <a:t>Windows v5.0: disconnected mode, command line arguments</a:t>
            </a:r>
          </a:p>
          <a:p>
            <a:pPr lvl="1"/>
            <a:r>
              <a:rPr lang="en-US" dirty="0" smtClean="0"/>
              <a:t>Mac/Linux v1.2: disconnected mode, command line arguments</a:t>
            </a:r>
          </a:p>
          <a:p>
            <a:r>
              <a:rPr lang="en-US" dirty="0" smtClean="0"/>
              <a:t>AMP for </a:t>
            </a:r>
            <a:r>
              <a:rPr lang="en-US" dirty="0" err="1" smtClean="0"/>
              <a:t>Meraki</a:t>
            </a:r>
            <a:r>
              <a:rPr lang="en-US" dirty="0"/>
              <a:t> </a:t>
            </a:r>
            <a:r>
              <a:rPr lang="en-US" dirty="0" smtClean="0"/>
              <a:t>and Threat Grid for </a:t>
            </a:r>
            <a:r>
              <a:rPr lang="en-US" dirty="0" err="1" smtClean="0"/>
              <a:t>Meraki</a:t>
            </a:r>
            <a:endParaRPr lang="en-US" dirty="0" smtClean="0"/>
          </a:p>
          <a:p>
            <a:r>
              <a:rPr lang="en-US" dirty="0" smtClean="0"/>
              <a:t>CTA IOCs integrated with AMP for Endpoints (</a:t>
            </a:r>
            <a:r>
              <a:rPr lang="ja-JP" altLang="en-US" dirty="0" smtClean="0"/>
              <a:t>リリース済み</a:t>
            </a:r>
            <a:r>
              <a:rPr lang="en-US" dirty="0" smtClean="0"/>
              <a:t>)</a:t>
            </a:r>
          </a:p>
          <a:p>
            <a:r>
              <a:rPr lang="en-US" dirty="0" smtClean="0"/>
              <a:t>AMP for Endpoints </a:t>
            </a:r>
            <a:r>
              <a:rPr lang="ja-JP" altLang="en-US" dirty="0" smtClean="0"/>
              <a:t>リブランド</a:t>
            </a:r>
            <a:r>
              <a:rPr lang="en-US" dirty="0" smtClean="0"/>
              <a:t> (</a:t>
            </a:r>
            <a:r>
              <a:rPr lang="en-US" dirty="0" smtClean="0"/>
              <a:t>FY17</a:t>
            </a:r>
            <a:r>
              <a:rPr lang="ja-JP" altLang="en-US" dirty="0" smtClean="0"/>
              <a:t>中</a:t>
            </a:r>
            <a:r>
              <a:rPr lang="ja-JP" altLang="en-US" dirty="0" smtClean="0"/>
              <a:t>を予定・段階的に実施</a:t>
            </a:r>
            <a:r>
              <a:rPr lang="en-US" dirty="0" smtClean="0"/>
              <a:t>)</a:t>
            </a:r>
            <a:endParaRPr lang="en-US" dirty="0"/>
          </a:p>
        </p:txBody>
      </p:sp>
      <p:sp>
        <p:nvSpPr>
          <p:cNvPr id="3" name="Title 2"/>
          <p:cNvSpPr>
            <a:spLocks noGrp="1"/>
          </p:cNvSpPr>
          <p:nvPr>
            <p:ph type="title"/>
          </p:nvPr>
        </p:nvSpPr>
        <p:spPr/>
        <p:txBody>
          <a:bodyPr/>
          <a:lstStyle/>
          <a:p>
            <a:r>
              <a:rPr lang="ja-JP" altLang="en-US" dirty="0" smtClean="0"/>
              <a:t>ロードマップ</a:t>
            </a:r>
            <a:r>
              <a:rPr lang="en-US" dirty="0" smtClean="0"/>
              <a:t> (Q4FY16)</a:t>
            </a:r>
            <a:endParaRPr lang="en-US" dirty="0"/>
          </a:p>
        </p:txBody>
      </p:sp>
    </p:spTree>
    <p:extLst>
      <p:ext uri="{BB962C8B-B14F-4D97-AF65-F5344CB8AC3E}">
        <p14:creationId xmlns:p14="http://schemas.microsoft.com/office/powerpoint/2010/main" val="3490564499"/>
      </p:ext>
    </p:extLst>
  </p:cSld>
  <p:clrMapOvr>
    <a:masterClrMapping/>
  </p:clrMapOvr>
  <p:transition xmlns:p14="http://schemas.microsoft.com/office/powerpoint/2010/mai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7766" y="160167"/>
            <a:ext cx="8345488" cy="731837"/>
          </a:xfrm>
        </p:spPr>
        <p:txBody>
          <a:bodyPr/>
          <a:lstStyle/>
          <a:p>
            <a:r>
              <a:rPr lang="en-US" altLang="ja-JP" dirty="0"/>
              <a:t>AMP</a:t>
            </a:r>
            <a:r>
              <a:rPr lang="ja-JP" altLang="en-US" dirty="0"/>
              <a:t>ベストプラクティス</a:t>
            </a:r>
            <a:endParaRPr lang="en-US" dirty="0"/>
          </a:p>
        </p:txBody>
      </p:sp>
      <p:sp>
        <p:nvSpPr>
          <p:cNvPr id="3" name="Text Placeholder 2"/>
          <p:cNvSpPr>
            <a:spLocks noGrp="1"/>
          </p:cNvSpPr>
          <p:nvPr>
            <p:ph type="body" sz="quarter" idx="4294967295"/>
          </p:nvPr>
        </p:nvSpPr>
        <p:spPr>
          <a:xfrm>
            <a:off x="115450" y="1658165"/>
            <a:ext cx="2871788" cy="2432627"/>
          </a:xfrm>
          <a:prstGeom prst="rect">
            <a:avLst/>
          </a:prstGeom>
        </p:spPr>
        <p:txBody>
          <a:bodyPr/>
          <a:lstStyle/>
          <a:p>
            <a:r>
              <a:rPr lang="en-US" dirty="0" err="1" smtClean="0">
                <a:solidFill>
                  <a:schemeClr val="accent4"/>
                </a:solidFill>
              </a:rPr>
              <a:t>PoV</a:t>
            </a:r>
            <a:r>
              <a:rPr lang="ja-JP" altLang="en-US" dirty="0" smtClean="0">
                <a:solidFill>
                  <a:schemeClr val="accent4"/>
                </a:solidFill>
              </a:rPr>
              <a:t>の必要性</a:t>
            </a:r>
            <a:endParaRPr lang="en-US" dirty="0" smtClean="0">
              <a:solidFill>
                <a:schemeClr val="accent4"/>
              </a:solidFill>
            </a:endParaRPr>
          </a:p>
          <a:p>
            <a:r>
              <a:rPr lang="ja-JP" altLang="en-US" dirty="0" smtClean="0">
                <a:solidFill>
                  <a:schemeClr val="accent4"/>
                </a:solidFill>
              </a:rPr>
              <a:t>情報収集</a:t>
            </a:r>
            <a:endParaRPr lang="en-US" dirty="0" smtClean="0">
              <a:solidFill>
                <a:schemeClr val="accent4"/>
              </a:solidFill>
            </a:endParaRPr>
          </a:p>
          <a:p>
            <a:r>
              <a:rPr lang="ja-JP" altLang="en-US" dirty="0" smtClean="0">
                <a:solidFill>
                  <a:schemeClr val="accent4"/>
                </a:solidFill>
              </a:rPr>
              <a:t>成功モデル</a:t>
            </a:r>
            <a:endParaRPr lang="en-US" dirty="0" smtClean="0">
              <a:solidFill>
                <a:schemeClr val="accent4"/>
              </a:solidFill>
            </a:endParaRPr>
          </a:p>
        </p:txBody>
      </p:sp>
      <p:sp>
        <p:nvSpPr>
          <p:cNvPr id="7" name="Text Placeholder 2"/>
          <p:cNvSpPr txBox="1">
            <a:spLocks/>
          </p:cNvSpPr>
          <p:nvPr/>
        </p:nvSpPr>
        <p:spPr>
          <a:xfrm>
            <a:off x="3024188" y="1680404"/>
            <a:ext cx="2871788" cy="2432627"/>
          </a:xfrm>
          <a:prstGeom prst="rect">
            <a:avLst/>
          </a:prstGeom>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ja-JP" altLang="en-US" dirty="0" smtClean="0">
                <a:solidFill>
                  <a:schemeClr val="accent4"/>
                </a:solidFill>
              </a:rPr>
              <a:t>評価アカウントの申請</a:t>
            </a:r>
            <a:endParaRPr lang="en-US" dirty="0" smtClean="0">
              <a:solidFill>
                <a:schemeClr val="accent4"/>
              </a:solidFill>
            </a:endParaRPr>
          </a:p>
          <a:p>
            <a:r>
              <a:rPr lang="ja-JP" altLang="en-US" dirty="0" smtClean="0">
                <a:solidFill>
                  <a:schemeClr val="accent4"/>
                </a:solidFill>
              </a:rPr>
              <a:t>対象ホストの選出</a:t>
            </a:r>
            <a:endParaRPr lang="en-US" dirty="0" smtClean="0">
              <a:solidFill>
                <a:schemeClr val="accent4"/>
              </a:solidFill>
            </a:endParaRPr>
          </a:p>
          <a:p>
            <a:r>
              <a:rPr lang="ja-JP" altLang="en-US" dirty="0" smtClean="0">
                <a:solidFill>
                  <a:schemeClr val="accent4"/>
                </a:solidFill>
              </a:rPr>
              <a:t>初期設定の作製</a:t>
            </a:r>
            <a:endParaRPr lang="en-US" dirty="0" smtClean="0">
              <a:solidFill>
                <a:schemeClr val="accent4"/>
              </a:solidFill>
            </a:endParaRPr>
          </a:p>
          <a:p>
            <a:r>
              <a:rPr lang="ja-JP" altLang="en-US" dirty="0" smtClean="0">
                <a:solidFill>
                  <a:schemeClr val="accent4"/>
                </a:solidFill>
              </a:rPr>
              <a:t>最初のホストにインストール</a:t>
            </a:r>
            <a:endParaRPr lang="en-US" dirty="0">
              <a:solidFill>
                <a:schemeClr val="accent4"/>
              </a:solidFill>
            </a:endParaRPr>
          </a:p>
        </p:txBody>
      </p:sp>
      <p:sp>
        <p:nvSpPr>
          <p:cNvPr id="8" name="Text Placeholder 2"/>
          <p:cNvSpPr txBox="1">
            <a:spLocks/>
          </p:cNvSpPr>
          <p:nvPr/>
        </p:nvSpPr>
        <p:spPr>
          <a:xfrm>
            <a:off x="6143770" y="1696774"/>
            <a:ext cx="3000230" cy="2432627"/>
          </a:xfrm>
          <a:prstGeom prst="rect">
            <a:avLst/>
          </a:prstGeom>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ja-JP" altLang="en-US" dirty="0" smtClean="0">
                <a:solidFill>
                  <a:schemeClr val="accent4"/>
                </a:solidFill>
              </a:rPr>
              <a:t>トラブルシューティング</a:t>
            </a:r>
          </a:p>
          <a:p>
            <a:r>
              <a:rPr lang="ja-JP" altLang="en-US" dirty="0" smtClean="0">
                <a:solidFill>
                  <a:schemeClr val="accent4"/>
                </a:solidFill>
              </a:rPr>
              <a:t>チューニング</a:t>
            </a:r>
            <a:endParaRPr lang="en-US" altLang="ja-JP" dirty="0" smtClean="0">
              <a:solidFill>
                <a:schemeClr val="accent4"/>
              </a:solidFill>
            </a:endParaRPr>
          </a:p>
        </p:txBody>
      </p:sp>
      <p:sp>
        <p:nvSpPr>
          <p:cNvPr id="9" name="TextBox 8"/>
          <p:cNvSpPr txBox="1"/>
          <p:nvPr/>
        </p:nvSpPr>
        <p:spPr>
          <a:xfrm>
            <a:off x="437766" y="1092622"/>
            <a:ext cx="1339730" cy="369332"/>
          </a:xfrm>
          <a:prstGeom prst="rect">
            <a:avLst/>
          </a:prstGeom>
          <a:noFill/>
        </p:spPr>
        <p:txBody>
          <a:bodyPr wrap="none" rtlCol="0">
            <a:spAutoFit/>
          </a:bodyPr>
          <a:lstStyle/>
          <a:p>
            <a:r>
              <a:rPr lang="en-US" dirty="0" smtClean="0"/>
              <a:t>Foundation</a:t>
            </a:r>
            <a:endParaRPr lang="en-US" dirty="0"/>
          </a:p>
        </p:txBody>
      </p:sp>
      <p:sp>
        <p:nvSpPr>
          <p:cNvPr id="10" name="TextBox 9"/>
          <p:cNvSpPr txBox="1"/>
          <p:nvPr/>
        </p:nvSpPr>
        <p:spPr>
          <a:xfrm>
            <a:off x="3069866" y="1114861"/>
            <a:ext cx="1224176" cy="369332"/>
          </a:xfrm>
          <a:prstGeom prst="rect">
            <a:avLst/>
          </a:prstGeom>
          <a:noFill/>
        </p:spPr>
        <p:txBody>
          <a:bodyPr wrap="none" rtlCol="0">
            <a:spAutoFit/>
          </a:bodyPr>
          <a:lstStyle/>
          <a:p>
            <a:r>
              <a:rPr lang="en-US" dirty="0" smtClean="0"/>
              <a:t>Advanced</a:t>
            </a:r>
            <a:endParaRPr lang="en-US" dirty="0"/>
          </a:p>
        </p:txBody>
      </p:sp>
      <p:sp>
        <p:nvSpPr>
          <p:cNvPr id="11" name="TextBox 10"/>
          <p:cNvSpPr txBox="1"/>
          <p:nvPr/>
        </p:nvSpPr>
        <p:spPr>
          <a:xfrm>
            <a:off x="6143770" y="1133724"/>
            <a:ext cx="1070012" cy="369332"/>
          </a:xfrm>
          <a:prstGeom prst="rect">
            <a:avLst/>
          </a:prstGeom>
          <a:noFill/>
        </p:spPr>
        <p:txBody>
          <a:bodyPr wrap="none" rtlCol="0">
            <a:spAutoFit/>
          </a:bodyPr>
          <a:lstStyle/>
          <a:p>
            <a:r>
              <a:rPr lang="en-US" dirty="0" smtClean="0"/>
              <a:t>In-Depth</a:t>
            </a:r>
            <a:endParaRPr lang="en-US" dirty="0"/>
          </a:p>
        </p:txBody>
      </p:sp>
      <p:cxnSp>
        <p:nvCxnSpPr>
          <p:cNvPr id="13" name="Straight Connector 12"/>
          <p:cNvCxnSpPr/>
          <p:nvPr/>
        </p:nvCxnSpPr>
        <p:spPr>
          <a:xfrm>
            <a:off x="5915316" y="1114861"/>
            <a:ext cx="0" cy="3810822"/>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2742625" y="1114861"/>
            <a:ext cx="0" cy="3810822"/>
          </a:xfrm>
          <a:prstGeom prst="line">
            <a:avLst/>
          </a:prstGeom>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7496" y="925160"/>
            <a:ext cx="702675" cy="70924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0082" y="979160"/>
            <a:ext cx="660550" cy="640733"/>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5759" y="989662"/>
            <a:ext cx="661751" cy="668503"/>
          </a:xfrm>
          <a:prstGeom prst="rect">
            <a:avLst/>
          </a:prstGeom>
        </p:spPr>
      </p:pic>
    </p:spTree>
    <p:extLst>
      <p:ext uri="{BB962C8B-B14F-4D97-AF65-F5344CB8AC3E}">
        <p14:creationId xmlns:p14="http://schemas.microsoft.com/office/powerpoint/2010/main" val="305263263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85172303"/>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Why are we here today?</a:t>
            </a:r>
            <a:endParaRPr lang="en-US" dirty="0"/>
          </a:p>
        </p:txBody>
      </p:sp>
    </p:spTree>
    <p:extLst>
      <p:ext uri="{BB962C8B-B14F-4D97-AF65-F5344CB8AC3E}">
        <p14:creationId xmlns:p14="http://schemas.microsoft.com/office/powerpoint/2010/main" val="4862216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2900" indent="-342900" algn="l">
              <a:buFont typeface="Arial" panose="020B0604020202020204" pitchFamily="34" charset="0"/>
              <a:buChar char="•"/>
            </a:pPr>
            <a:r>
              <a:rPr lang="en-US" altLang="ja-JP" dirty="0" err="1" smtClean="0">
                <a:latin typeface="+mj-lt"/>
              </a:rPr>
              <a:t>PoV</a:t>
            </a:r>
            <a:r>
              <a:rPr lang="ja-JP" altLang="en-US" dirty="0" smtClean="0">
                <a:latin typeface="+mj-lt"/>
              </a:rPr>
              <a:t>の目的</a:t>
            </a:r>
            <a:endParaRPr lang="en-US" dirty="0" smtClean="0">
              <a:latin typeface="+mj-lt"/>
            </a:endParaRPr>
          </a:p>
          <a:p>
            <a:pPr marL="342900" indent="-342900" algn="l">
              <a:buFont typeface="Arial" panose="020B0604020202020204" pitchFamily="34" charset="0"/>
              <a:buChar char="•"/>
            </a:pPr>
            <a:r>
              <a:rPr lang="ja-JP" altLang="en-US" dirty="0" smtClean="0">
                <a:latin typeface="+mj-lt"/>
              </a:rPr>
              <a:t>競合に勝つための技術的なポイント</a:t>
            </a:r>
            <a:endParaRPr lang="en-US" dirty="0" smtClean="0">
              <a:latin typeface="+mj-lt"/>
            </a:endParaRPr>
          </a:p>
          <a:p>
            <a:pPr marL="342900" indent="-342900" algn="l">
              <a:buFont typeface="Arial" panose="020B0604020202020204" pitchFamily="34" charset="0"/>
              <a:buChar char="•"/>
            </a:pPr>
            <a:r>
              <a:rPr lang="ja-JP" altLang="en-US" dirty="0" smtClean="0">
                <a:latin typeface="+mj-lt"/>
              </a:rPr>
              <a:t>陥りがちな失敗</a:t>
            </a:r>
            <a:endParaRPr lang="en-US" dirty="0">
              <a:latin typeface="+mj-lt"/>
            </a:endParaRPr>
          </a:p>
        </p:txBody>
      </p:sp>
      <p:sp>
        <p:nvSpPr>
          <p:cNvPr id="3" name="Title 2"/>
          <p:cNvSpPr>
            <a:spLocks noGrp="1"/>
          </p:cNvSpPr>
          <p:nvPr>
            <p:ph type="title"/>
          </p:nvPr>
        </p:nvSpPr>
        <p:spPr/>
        <p:txBody>
          <a:bodyPr/>
          <a:lstStyle/>
          <a:p>
            <a:r>
              <a:rPr lang="en-US" dirty="0" smtClean="0"/>
              <a:t>Why are we here today?</a:t>
            </a:r>
            <a:endParaRPr lang="en-US" dirty="0"/>
          </a:p>
        </p:txBody>
      </p:sp>
    </p:spTree>
    <p:extLst>
      <p:ext uri="{BB962C8B-B14F-4D97-AF65-F5344CB8AC3E}">
        <p14:creationId xmlns:p14="http://schemas.microsoft.com/office/powerpoint/2010/main" val="20641236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ja-JP" altLang="en-US" dirty="0" smtClean="0"/>
              <a:t>習得内容</a:t>
            </a:r>
            <a:endParaRPr lang="en-US" dirty="0"/>
          </a:p>
        </p:txBody>
      </p:sp>
    </p:spTree>
    <p:extLst>
      <p:ext uri="{BB962C8B-B14F-4D97-AF65-F5344CB8AC3E}">
        <p14:creationId xmlns:p14="http://schemas.microsoft.com/office/powerpoint/2010/main" val="128635946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lgn="l"/>
            <a:r>
              <a:rPr lang="ja-JP" altLang="en-US" dirty="0" smtClean="0">
                <a:latin typeface="+mj-lt"/>
              </a:rPr>
              <a:t>本セッションでは以下の内容を学べます</a:t>
            </a:r>
            <a:r>
              <a:rPr lang="en-US" dirty="0" smtClean="0">
                <a:latin typeface="+mj-lt"/>
              </a:rPr>
              <a:t>:</a:t>
            </a:r>
            <a:endParaRPr lang="en-US" dirty="0">
              <a:latin typeface="+mj-lt"/>
            </a:endParaRPr>
          </a:p>
          <a:p>
            <a:pPr marL="342900" indent="-342900" algn="l">
              <a:buFont typeface="Arial" panose="020B0604020202020204" pitchFamily="34" charset="0"/>
              <a:buChar char="•"/>
            </a:pPr>
            <a:r>
              <a:rPr lang="en-US" dirty="0" err="1" smtClean="0">
                <a:solidFill>
                  <a:srgbClr val="FF0000"/>
                </a:solidFill>
                <a:latin typeface="+mj-lt"/>
              </a:rPr>
              <a:t>PoV</a:t>
            </a:r>
            <a:r>
              <a:rPr lang="ja-JP" altLang="en-US" dirty="0" smtClean="0">
                <a:solidFill>
                  <a:srgbClr val="FF0000"/>
                </a:solidFill>
                <a:latin typeface="+mj-lt"/>
              </a:rPr>
              <a:t>において、どのシステムが必要か</a:t>
            </a:r>
            <a:endParaRPr lang="en-US" dirty="0">
              <a:solidFill>
                <a:srgbClr val="FF0000"/>
              </a:solidFill>
              <a:latin typeface="+mj-lt"/>
            </a:endParaRPr>
          </a:p>
          <a:p>
            <a:pPr marL="342900" indent="-342900" algn="l">
              <a:buFont typeface="Arial" panose="020B0604020202020204" pitchFamily="34" charset="0"/>
              <a:buChar char="•"/>
            </a:pPr>
            <a:r>
              <a:rPr lang="ja-JP" altLang="en-US" dirty="0" smtClean="0">
                <a:solidFill>
                  <a:srgbClr val="FF0000"/>
                </a:solidFill>
                <a:latin typeface="+mj-lt"/>
              </a:rPr>
              <a:t>お客様と一緒に設定を行う</a:t>
            </a:r>
            <a:endParaRPr lang="en-US" dirty="0" smtClean="0">
              <a:solidFill>
                <a:srgbClr val="FF0000"/>
              </a:solidFill>
              <a:latin typeface="+mj-lt"/>
            </a:endParaRPr>
          </a:p>
          <a:p>
            <a:pPr marL="342900" indent="-342900" algn="l">
              <a:buFont typeface="Arial" panose="020B0604020202020204" pitchFamily="34" charset="0"/>
              <a:buChar char="•"/>
            </a:pPr>
            <a:r>
              <a:rPr lang="ja-JP" altLang="en-US" dirty="0" smtClean="0">
                <a:solidFill>
                  <a:srgbClr val="FF0000"/>
                </a:solidFill>
                <a:latin typeface="+mj-lt"/>
              </a:rPr>
              <a:t>インストール時のトラブルシュート（</a:t>
            </a:r>
            <a:r>
              <a:rPr lang="en-US" altLang="ja-JP" dirty="0" smtClean="0">
                <a:solidFill>
                  <a:srgbClr val="FF0000"/>
                </a:solidFill>
                <a:latin typeface="+mj-lt"/>
              </a:rPr>
              <a:t>Proxy</a:t>
            </a:r>
            <a:r>
              <a:rPr lang="ja-JP" altLang="en-US" dirty="0" smtClean="0">
                <a:solidFill>
                  <a:srgbClr val="FF0000"/>
                </a:solidFill>
                <a:latin typeface="+mj-lt"/>
              </a:rPr>
              <a:t>が最もトラブルの原因です）</a:t>
            </a:r>
            <a:endParaRPr lang="en-US" dirty="0" smtClean="0">
              <a:solidFill>
                <a:srgbClr val="FF0000"/>
              </a:solidFill>
              <a:latin typeface="+mj-lt"/>
            </a:endParaRPr>
          </a:p>
          <a:p>
            <a:pPr marL="342900" indent="-342900" algn="l">
              <a:buFont typeface="Arial" panose="020B0604020202020204" pitchFamily="34" charset="0"/>
              <a:buChar char="•"/>
            </a:pPr>
            <a:r>
              <a:rPr lang="ja-JP" altLang="en-US" dirty="0" smtClean="0">
                <a:solidFill>
                  <a:srgbClr val="FF0000"/>
                </a:solidFill>
                <a:latin typeface="+mj-lt"/>
              </a:rPr>
              <a:t>パフォーマンスチューニング</a:t>
            </a:r>
            <a:endParaRPr lang="en-US" dirty="0">
              <a:solidFill>
                <a:srgbClr val="FF0000"/>
              </a:solidFill>
              <a:latin typeface="+mj-lt"/>
            </a:endParaRPr>
          </a:p>
          <a:p>
            <a:pPr marL="342900" indent="-342900" algn="l">
              <a:buFont typeface="Arial" panose="020B0604020202020204" pitchFamily="34" charset="0"/>
              <a:buChar char="•"/>
            </a:pPr>
            <a:endParaRPr lang="en-US" dirty="0">
              <a:latin typeface="CiscoSansTT ExtraLight" panose="020B0303020201020303" pitchFamily="34" charset="0"/>
            </a:endParaRPr>
          </a:p>
        </p:txBody>
      </p:sp>
      <p:sp>
        <p:nvSpPr>
          <p:cNvPr id="3" name="Title 2"/>
          <p:cNvSpPr>
            <a:spLocks noGrp="1"/>
          </p:cNvSpPr>
          <p:nvPr>
            <p:ph type="title"/>
          </p:nvPr>
        </p:nvSpPr>
        <p:spPr/>
        <p:txBody>
          <a:bodyPr/>
          <a:lstStyle/>
          <a:p>
            <a:r>
              <a:rPr lang="ja-JP" altLang="en-US" dirty="0" smtClean="0"/>
              <a:t>習得内容</a:t>
            </a:r>
            <a:endParaRPr lang="en-US" dirty="0"/>
          </a:p>
        </p:txBody>
      </p:sp>
    </p:spTree>
    <p:extLst>
      <p:ext uri="{BB962C8B-B14F-4D97-AF65-F5344CB8AC3E}">
        <p14:creationId xmlns:p14="http://schemas.microsoft.com/office/powerpoint/2010/main" val="73039731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Blue theme 2014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Blue theme 2014 16x9</Template>
  <TotalTime>60797</TotalTime>
  <Words>2693</Words>
  <Application>Microsoft Macintosh PowerPoint</Application>
  <PresentationFormat>On-screen Show (16:9)</PresentationFormat>
  <Paragraphs>436</Paragraphs>
  <Slides>50</Slides>
  <Notes>30</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Blue theme 2014 16x9</vt:lpstr>
      <vt:lpstr>AMPベストプラクティス ＆アップデート</vt:lpstr>
      <vt:lpstr>アジェンダ</vt:lpstr>
      <vt:lpstr>アジェンダ</vt:lpstr>
      <vt:lpstr>AMPベストプラクティス</vt:lpstr>
      <vt:lpstr>AMPベストプラクティス</vt:lpstr>
      <vt:lpstr>Why are we here today?</vt:lpstr>
      <vt:lpstr>Why are we here today?</vt:lpstr>
      <vt:lpstr>習得内容</vt:lpstr>
      <vt:lpstr>習得内容</vt:lpstr>
      <vt:lpstr>感染は今や止められません＝常識</vt:lpstr>
      <vt:lpstr>なぜPoVを行うのか</vt:lpstr>
      <vt:lpstr>情報収集</vt:lpstr>
      <vt:lpstr>成功するためのテクニック</vt:lpstr>
      <vt:lpstr>PoVアカウントの作成</vt:lpstr>
      <vt:lpstr>ターゲットホストの選定</vt:lpstr>
      <vt:lpstr>AMPの初期設定</vt:lpstr>
      <vt:lpstr>AMPの初期設定</vt:lpstr>
      <vt:lpstr>AMPの初期設定</vt:lpstr>
      <vt:lpstr>AMPの初期設定</vt:lpstr>
      <vt:lpstr>Performing the Initial Configuration</vt:lpstr>
      <vt:lpstr>Performing the Initial Configuration</vt:lpstr>
      <vt:lpstr>トラブルシューティング</vt:lpstr>
      <vt:lpstr>必要なポートやURL情報</vt:lpstr>
      <vt:lpstr>互換性の問題</vt:lpstr>
      <vt:lpstr>ConsoleにおけるProxyの設定</vt:lpstr>
      <vt:lpstr>Proxy経由の疎通確認</vt:lpstr>
      <vt:lpstr>Proxy経由の疎通確認</vt:lpstr>
      <vt:lpstr>Proxy経由の疎通確認</vt:lpstr>
      <vt:lpstr>Proxy経由の疎通確認</vt:lpstr>
      <vt:lpstr>Curlツールによるクラウド疎通の確認</vt:lpstr>
      <vt:lpstr>チューニング</vt:lpstr>
      <vt:lpstr>Key Takeaways</vt:lpstr>
      <vt:lpstr>Key Takeaways</vt:lpstr>
      <vt:lpstr>デモ環境</vt:lpstr>
      <vt:lpstr>製品アップデート</vt:lpstr>
      <vt:lpstr>製品アップデート</vt:lpstr>
      <vt:lpstr>様々なCisco製品に組み込まれているAMP</vt:lpstr>
      <vt:lpstr>それぞれどのような用途に最適なのか</vt:lpstr>
      <vt:lpstr>エンドポイントの優位点</vt:lpstr>
      <vt:lpstr>既存AVのリプレイスは可能か？</vt:lpstr>
      <vt:lpstr>AMP Threat Gridのサンプル数のリミット</vt:lpstr>
      <vt:lpstr>AMP Threat Grid sample limits: Endpoints</vt:lpstr>
      <vt:lpstr>AMP Threat Grid sample limits: Network</vt:lpstr>
      <vt:lpstr>AMP Threat Grid sample limits: Content</vt:lpstr>
      <vt:lpstr>AMP Threat Grid Private Tagging</vt:lpstr>
      <vt:lpstr>AMP Threat Grid Upsell SKUs</vt:lpstr>
      <vt:lpstr>AMP for Endpoints integration options</vt:lpstr>
      <vt:lpstr>アップデート</vt:lpstr>
      <vt:lpstr>ロードマップ (Q4FY16)</vt:lpstr>
      <vt:lpstr>PowerPoint Presentation</vt:lpstr>
    </vt:vector>
  </TitlesOfParts>
  <Company>Cisco Systems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latest and greatest</dc:title>
  <dc:creator>Kirsten Lemmons</dc:creator>
  <cp:lastModifiedBy>Katsuji Yoshiike</cp:lastModifiedBy>
  <cp:revision>168</cp:revision>
  <cp:lastPrinted>2016-01-05T16:55:54Z</cp:lastPrinted>
  <dcterms:created xsi:type="dcterms:W3CDTF">2014-12-11T18:27:23Z</dcterms:created>
  <dcterms:modified xsi:type="dcterms:W3CDTF">2016-07-01T02:51:52Z</dcterms:modified>
</cp:coreProperties>
</file>