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8"/>
  </p:notesMasterIdLst>
  <p:sldIdLst>
    <p:sldId id="256" r:id="rId2"/>
    <p:sldId id="2147483031" r:id="rId3"/>
    <p:sldId id="2147483053" r:id="rId4"/>
    <p:sldId id="2147483052" r:id="rId5"/>
    <p:sldId id="2147483054" r:id="rId6"/>
    <p:sldId id="2147483036" r:id="rId7"/>
    <p:sldId id="258" r:id="rId8"/>
    <p:sldId id="2147483037" r:id="rId9"/>
    <p:sldId id="2147483038" r:id="rId10"/>
    <p:sldId id="2147483059" r:id="rId11"/>
    <p:sldId id="2147482883" r:id="rId12"/>
    <p:sldId id="2147483035" r:id="rId13"/>
    <p:sldId id="2147483056" r:id="rId14"/>
    <p:sldId id="2147482884" r:id="rId15"/>
    <p:sldId id="2147482886" r:id="rId16"/>
    <p:sldId id="2147482919" r:id="rId17"/>
    <p:sldId id="2147482885" r:id="rId18"/>
    <p:sldId id="2147482887" r:id="rId19"/>
    <p:sldId id="2147482888" r:id="rId20"/>
    <p:sldId id="2147482889" r:id="rId21"/>
    <p:sldId id="2147482890" r:id="rId22"/>
    <p:sldId id="2147482952" r:id="rId23"/>
    <p:sldId id="2147482891" r:id="rId24"/>
    <p:sldId id="2147482892" r:id="rId25"/>
    <p:sldId id="2147482893" r:id="rId26"/>
    <p:sldId id="2147482894" r:id="rId27"/>
    <p:sldId id="2147482895" r:id="rId28"/>
    <p:sldId id="2147482896" r:id="rId29"/>
    <p:sldId id="2147482897" r:id="rId30"/>
    <p:sldId id="2147482900" r:id="rId31"/>
    <p:sldId id="2147482901" r:id="rId32"/>
    <p:sldId id="2147482902" r:id="rId33"/>
    <p:sldId id="2147482903" r:id="rId34"/>
    <p:sldId id="2147482904" r:id="rId35"/>
    <p:sldId id="2147482905" r:id="rId36"/>
    <p:sldId id="2147482906" r:id="rId37"/>
    <p:sldId id="2147482907" r:id="rId38"/>
    <p:sldId id="2147482916" r:id="rId39"/>
    <p:sldId id="2147482910" r:id="rId40"/>
    <p:sldId id="2147482913" r:id="rId41"/>
    <p:sldId id="2147482914" r:id="rId42"/>
    <p:sldId id="2147482912" r:id="rId43"/>
    <p:sldId id="2147482915" r:id="rId44"/>
    <p:sldId id="2147482917" r:id="rId45"/>
    <p:sldId id="2147483057" r:id="rId46"/>
    <p:sldId id="2147482918" r:id="rId47"/>
    <p:sldId id="2147482920" r:id="rId48"/>
    <p:sldId id="2147482921" r:id="rId49"/>
    <p:sldId id="2147482922" r:id="rId50"/>
    <p:sldId id="2147482923" r:id="rId51"/>
    <p:sldId id="2147482924" r:id="rId52"/>
    <p:sldId id="2147482926" r:id="rId53"/>
    <p:sldId id="2147482925" r:id="rId54"/>
    <p:sldId id="2147482927" r:id="rId55"/>
    <p:sldId id="2147482928" r:id="rId56"/>
    <p:sldId id="2147482929" r:id="rId57"/>
    <p:sldId id="2147482930" r:id="rId58"/>
    <p:sldId id="2147482931" r:id="rId59"/>
    <p:sldId id="2147482932" r:id="rId60"/>
    <p:sldId id="2147482933" r:id="rId61"/>
    <p:sldId id="2147482936" r:id="rId62"/>
    <p:sldId id="2147482937" r:id="rId63"/>
    <p:sldId id="2147482938" r:id="rId64"/>
    <p:sldId id="2147482939" r:id="rId65"/>
    <p:sldId id="2147482940" r:id="rId66"/>
    <p:sldId id="2147482941" r:id="rId67"/>
    <p:sldId id="2147482942" r:id="rId68"/>
    <p:sldId id="2147483040" r:id="rId69"/>
    <p:sldId id="2147482944" r:id="rId70"/>
    <p:sldId id="2147482945" r:id="rId71"/>
    <p:sldId id="2147483058" r:id="rId72"/>
    <p:sldId id="2147482948" r:id="rId73"/>
    <p:sldId id="2147482946" r:id="rId74"/>
    <p:sldId id="2147482947" r:id="rId75"/>
    <p:sldId id="2147483051" r:id="rId76"/>
    <p:sldId id="2147482950" r:id="rId77"/>
    <p:sldId id="2147482953" r:id="rId78"/>
    <p:sldId id="2147483055" r:id="rId79"/>
    <p:sldId id="2147483041" r:id="rId80"/>
    <p:sldId id="2147482949" r:id="rId81"/>
    <p:sldId id="2147482954" r:id="rId82"/>
    <p:sldId id="2147482955" r:id="rId83"/>
    <p:sldId id="2147482956" r:id="rId84"/>
    <p:sldId id="2147482957" r:id="rId85"/>
    <p:sldId id="2147482958" r:id="rId86"/>
    <p:sldId id="2147482959" r:id="rId87"/>
    <p:sldId id="2147482960" r:id="rId88"/>
    <p:sldId id="2147482961" r:id="rId89"/>
    <p:sldId id="2147482962" r:id="rId90"/>
    <p:sldId id="2147482963" r:id="rId91"/>
    <p:sldId id="2147482964" r:id="rId92"/>
    <p:sldId id="2147482965" r:id="rId93"/>
    <p:sldId id="2147482967" r:id="rId94"/>
    <p:sldId id="2147482969" r:id="rId95"/>
    <p:sldId id="2147482988" r:id="rId96"/>
    <p:sldId id="2147482971" r:id="rId97"/>
    <p:sldId id="2147483042" r:id="rId98"/>
    <p:sldId id="2147482972" r:id="rId99"/>
    <p:sldId id="2147482973" r:id="rId100"/>
    <p:sldId id="2147482974" r:id="rId101"/>
    <p:sldId id="2147482975" r:id="rId102"/>
    <p:sldId id="2147482976" r:id="rId103"/>
    <p:sldId id="2147482977" r:id="rId104"/>
    <p:sldId id="2147482978" r:id="rId105"/>
    <p:sldId id="2147482990" r:id="rId106"/>
    <p:sldId id="2147482991" r:id="rId107"/>
    <p:sldId id="2147483060" r:id="rId108"/>
    <p:sldId id="2147482993" r:id="rId109"/>
    <p:sldId id="2147482994" r:id="rId110"/>
    <p:sldId id="2147482979" r:id="rId111"/>
    <p:sldId id="2147482989" r:id="rId112"/>
    <p:sldId id="2147482980" r:id="rId113"/>
    <p:sldId id="2147482981" r:id="rId114"/>
    <p:sldId id="2147482982" r:id="rId115"/>
    <p:sldId id="2147482983" r:id="rId116"/>
    <p:sldId id="2147482984" r:id="rId117"/>
    <p:sldId id="2147482985" r:id="rId118"/>
    <p:sldId id="2147482986" r:id="rId119"/>
    <p:sldId id="2147482987" r:id="rId120"/>
    <p:sldId id="2147482995" r:id="rId121"/>
    <p:sldId id="2147483007" r:id="rId122"/>
    <p:sldId id="2147482951" r:id="rId123"/>
    <p:sldId id="2147483003" r:id="rId124"/>
    <p:sldId id="2147483004" r:id="rId125"/>
    <p:sldId id="2147483005" r:id="rId126"/>
    <p:sldId id="2147483006" r:id="rId127"/>
    <p:sldId id="2147483008" r:id="rId128"/>
    <p:sldId id="2147483009" r:id="rId129"/>
    <p:sldId id="2147483044" r:id="rId130"/>
    <p:sldId id="2147482996" r:id="rId131"/>
    <p:sldId id="2147482997" r:id="rId132"/>
    <p:sldId id="2147482998" r:id="rId133"/>
    <p:sldId id="2147482999" r:id="rId134"/>
    <p:sldId id="2147483000" r:id="rId135"/>
    <p:sldId id="2147483001" r:id="rId136"/>
    <p:sldId id="2147483047" r:id="rId137"/>
    <p:sldId id="2147483048" r:id="rId138"/>
    <p:sldId id="2147483046" r:id="rId139"/>
    <p:sldId id="2147483002" r:id="rId140"/>
    <p:sldId id="2147483010" r:id="rId141"/>
    <p:sldId id="2147483011" r:id="rId142"/>
    <p:sldId id="2147483012" r:id="rId143"/>
    <p:sldId id="2147483034" r:id="rId144"/>
    <p:sldId id="2147483013" r:id="rId145"/>
    <p:sldId id="2147483014" r:id="rId146"/>
    <p:sldId id="2147483015" r:id="rId147"/>
    <p:sldId id="2147483016" r:id="rId148"/>
    <p:sldId id="2147483017" r:id="rId149"/>
    <p:sldId id="2147483018" r:id="rId150"/>
    <p:sldId id="2147483019" r:id="rId151"/>
    <p:sldId id="2147483020" r:id="rId152"/>
    <p:sldId id="2147483021" r:id="rId153"/>
    <p:sldId id="2147483022" r:id="rId154"/>
    <p:sldId id="2147483023" r:id="rId155"/>
    <p:sldId id="2147483050" r:id="rId156"/>
    <p:sldId id="2147483049" r:id="rId157"/>
    <p:sldId id="2147483045" r:id="rId158"/>
    <p:sldId id="2147483024" r:id="rId159"/>
    <p:sldId id="2147483025" r:id="rId160"/>
    <p:sldId id="2147483032" r:id="rId161"/>
    <p:sldId id="2147483026" r:id="rId162"/>
    <p:sldId id="2147483027" r:id="rId163"/>
    <p:sldId id="2147483028" r:id="rId164"/>
    <p:sldId id="2147483029" r:id="rId165"/>
    <p:sldId id="2147483030" r:id="rId166"/>
    <p:sldId id="2147483061" r:id="rId16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8" d="100"/>
          <a:sy n="88" d="100"/>
        </p:scale>
        <p:origin x="744" y="66"/>
      </p:cViewPr>
      <p:guideLst>
        <p:guide orient="horz" pos="2137"/>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314E0-B519-4751-993E-E019CB360908}" type="datetimeFigureOut">
              <a:rPr kumimoji="1" lang="ja-JP" altLang="en-US" smtClean="0"/>
              <a:t>2024/7/31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F201D-DAAF-4610-88F2-FC07A5555DB6}" type="slidenum">
              <a:rPr kumimoji="1" lang="ja-JP" altLang="en-US" smtClean="0"/>
              <a:t>‹#›</a:t>
            </a:fld>
            <a:endParaRPr kumimoji="1" lang="ja-JP" altLang="en-US"/>
          </a:p>
        </p:txBody>
      </p:sp>
    </p:spTree>
    <p:extLst>
      <p:ext uri="{BB962C8B-B14F-4D97-AF65-F5344CB8AC3E}">
        <p14:creationId xmlns:p14="http://schemas.microsoft.com/office/powerpoint/2010/main" val="31769511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6F201D-DAAF-4610-88F2-FC07A5555DB6}" type="slidenum">
              <a:rPr kumimoji="1" lang="ja-JP" altLang="en-US" smtClean="0"/>
              <a:t>20</a:t>
            </a:fld>
            <a:endParaRPr kumimoji="1" lang="ja-JP" altLang="en-US"/>
          </a:p>
        </p:txBody>
      </p:sp>
    </p:spTree>
    <p:extLst>
      <p:ext uri="{BB962C8B-B14F-4D97-AF65-F5344CB8AC3E}">
        <p14:creationId xmlns:p14="http://schemas.microsoft.com/office/powerpoint/2010/main" val="369738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6F201D-DAAF-4610-88F2-FC07A5555DB6}" type="slidenum">
              <a:rPr kumimoji="1" lang="ja-JP" altLang="en-US" smtClean="0"/>
              <a:t>59</a:t>
            </a:fld>
            <a:endParaRPr kumimoji="1" lang="ja-JP" altLang="en-US"/>
          </a:p>
        </p:txBody>
      </p:sp>
    </p:spTree>
    <p:extLst>
      <p:ext uri="{BB962C8B-B14F-4D97-AF65-F5344CB8AC3E}">
        <p14:creationId xmlns:p14="http://schemas.microsoft.com/office/powerpoint/2010/main" val="1648447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eft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1097280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1097280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1097280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tx1"/>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431800"/>
            <a:ext cx="714359" cy="375341"/>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2014" y="5824731"/>
            <a:ext cx="10972800" cy="287338"/>
          </a:xfrm>
          <a:prstGeom prst="rect">
            <a:avLst/>
          </a:prstGeom>
        </p:spPr>
        <p:txBody>
          <a:bodyPr lIns="45720" rIns="45720"/>
          <a:lstStyle>
            <a:lvl1pPr marL="0" indent="0">
              <a:spcBef>
                <a:spcPts val="0"/>
              </a:spcBef>
              <a:buNone/>
              <a:defRPr sz="1400">
                <a:latin typeface="+mn-lt"/>
              </a:defRPr>
            </a:lvl1pPr>
          </a:lstStyle>
          <a:p>
            <a:r>
              <a:rPr lang="en-GB" dirty="0"/>
              <a:t>Date</a:t>
            </a:r>
          </a:p>
        </p:txBody>
      </p:sp>
    </p:spTree>
    <p:extLst>
      <p:ext uri="{BB962C8B-B14F-4D97-AF65-F5344CB8AC3E}">
        <p14:creationId xmlns:p14="http://schemas.microsoft.com/office/powerpoint/2010/main" val="408981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gue Midnigh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3FBD5B-070A-7471-FA02-D8ABC325D191}"/>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a:t>
            </a:r>
          </a:p>
        </p:txBody>
      </p:sp>
      <p:pic>
        <p:nvPicPr>
          <p:cNvPr id="3" name="Picture 7">
            <a:extLst>
              <a:ext uri="{FF2B5EF4-FFF2-40B4-BE49-F238E27FC236}">
                <a16:creationId xmlns:a16="http://schemas.microsoft.com/office/drawing/2014/main" id="{74964416-F71E-D7CA-E3FB-1B38FEC4ED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
        <p:nvSpPr>
          <p:cNvPr id="4" name="Title 1">
            <a:extLst>
              <a:ext uri="{FF2B5EF4-FFF2-40B4-BE49-F238E27FC236}">
                <a16:creationId xmlns:a16="http://schemas.microsoft.com/office/drawing/2014/main" id="{30E683ED-333E-71AE-8D5B-04FB014DEDA7}"/>
              </a:ext>
            </a:extLst>
          </p:cNvPr>
          <p:cNvSpPr>
            <a:spLocks noGrp="1"/>
          </p:cNvSpPr>
          <p:nvPr>
            <p:ph type="ctrTitle" hasCustomPrompt="1"/>
          </p:nvPr>
        </p:nvSpPr>
        <p:spPr>
          <a:xfrm>
            <a:off x="625930" y="2789671"/>
            <a:ext cx="10232136" cy="637377"/>
          </a:xfrm>
          <a:prstGeom prst="rect">
            <a:avLst/>
          </a:prstGeom>
        </p:spPr>
        <p:txBody>
          <a:bodyPr lIns="45720" tIns="45720" rIns="45720" bIns="45720" anchor="b"/>
          <a:lstStyle>
            <a:lvl1pPr marL="0" indent="0" algn="l">
              <a:lnSpc>
                <a:spcPts val="4800"/>
              </a:lnSpc>
              <a:buFont typeface="Arial" panose="020B0604020202020204" pitchFamily="34" charset="0"/>
              <a:buNone/>
              <a:defRPr sz="4400" b="0" i="0" spc="0" baseline="0">
                <a:solidFill>
                  <a:schemeClr val="accent1"/>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14318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A31272-7678-5F4F-BF05-F087FA2FC8E9}"/>
              </a:ext>
            </a:extLst>
          </p:cNvPr>
          <p:cNvSpPr>
            <a:spLocks noGrp="1"/>
          </p:cNvSpPr>
          <p:nvPr>
            <p:ph type="ctrTitle" hasCustomPrompt="1"/>
          </p:nvPr>
        </p:nvSpPr>
        <p:spPr>
          <a:xfrm>
            <a:off x="1341120" y="2772055"/>
            <a:ext cx="10241280" cy="640080"/>
          </a:xfrm>
          <a:prstGeom prst="rect">
            <a:avLst/>
          </a:prstGeom>
        </p:spPr>
        <p:txBody>
          <a:bodyPr lIns="45720" rIns="45720" anchor="ctr"/>
          <a:lstStyle>
            <a:lvl1pPr marL="0" indent="0" algn="r">
              <a:lnSpc>
                <a:spcPts val="4800"/>
              </a:lnSpc>
              <a:buFont typeface="Arial" panose="020B0604020202020204" pitchFamily="34" charset="0"/>
              <a:buNone/>
              <a:defRPr sz="4400" b="0" i="0" spc="0" baseline="0">
                <a:solidFill>
                  <a:schemeClr val="bg1"/>
                </a:solidFill>
                <a:latin typeface="+mj-lt"/>
                <a:cs typeface="CiscoSansTT ExtraLight" panose="020B0303020201020303" pitchFamily="34" charset="0"/>
              </a:defRPr>
            </a:lvl1pPr>
          </a:lstStyle>
          <a:p>
            <a:r>
              <a:rPr lang="en-GB" dirty="0"/>
              <a:t>Transition slide</a:t>
            </a:r>
            <a:endParaRPr lang="en-US" dirty="0"/>
          </a:p>
        </p:txBody>
      </p:sp>
    </p:spTree>
    <p:extLst>
      <p:ext uri="{BB962C8B-B14F-4D97-AF65-F5344CB8AC3E}">
        <p14:creationId xmlns:p14="http://schemas.microsoft.com/office/powerpoint/2010/main" val="188441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k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87BA-D190-36C9-FC38-746943551A15}"/>
              </a:ext>
            </a:extLst>
          </p:cNvPr>
          <p:cNvSpPr>
            <a:spLocks noGrp="1"/>
          </p:cNvSpPr>
          <p:nvPr>
            <p:ph type="ctrTitle" hasCustomPrompt="1"/>
          </p:nvPr>
        </p:nvSpPr>
        <p:spPr>
          <a:xfrm>
            <a:off x="1341120" y="2772055"/>
            <a:ext cx="10241280" cy="640080"/>
          </a:xfrm>
          <a:prstGeom prst="rect">
            <a:avLst/>
          </a:prstGeom>
        </p:spPr>
        <p:txBody>
          <a:bodyPr lIns="45720" rIns="45720" anchor="ctr"/>
          <a:lstStyle>
            <a:lvl1pPr marL="0" indent="0" algn="r">
              <a:lnSpc>
                <a:spcPts val="4800"/>
              </a:lnSpc>
              <a:buFont typeface="Arial" panose="020B0604020202020204" pitchFamily="34" charset="0"/>
              <a:buNone/>
              <a:defRPr sz="4400" b="0" i="0" spc="0" baseline="0">
                <a:solidFill>
                  <a:schemeClr val="bg1"/>
                </a:solidFill>
                <a:latin typeface="+mj-lt"/>
                <a:cs typeface="CiscoSansTT ExtraLight" panose="020B0303020201020303" pitchFamily="34" charset="0"/>
              </a:defRPr>
            </a:lvl1pPr>
          </a:lstStyle>
          <a:p>
            <a:r>
              <a:rPr lang="en-GB" dirty="0"/>
              <a:t>Transition slide</a:t>
            </a:r>
            <a:endParaRPr lang="en-US" dirty="0"/>
          </a:p>
        </p:txBody>
      </p:sp>
    </p:spTree>
    <p:extLst>
      <p:ext uri="{BB962C8B-B14F-4D97-AF65-F5344CB8AC3E}">
        <p14:creationId xmlns:p14="http://schemas.microsoft.com/office/powerpoint/2010/main" val="33608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Midnigh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6646CD-FB63-F3C0-1A8A-8157E8BB059B}"/>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a:t>
            </a:r>
          </a:p>
        </p:txBody>
      </p:sp>
      <p:pic>
        <p:nvPicPr>
          <p:cNvPr id="5" name="Picture 7">
            <a:extLst>
              <a:ext uri="{FF2B5EF4-FFF2-40B4-BE49-F238E27FC236}">
                <a16:creationId xmlns:a16="http://schemas.microsoft.com/office/drawing/2014/main" id="{5B019962-90BF-9C68-7A80-7C374B3C86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
        <p:nvSpPr>
          <p:cNvPr id="2" name="Title 1">
            <a:extLst>
              <a:ext uri="{FF2B5EF4-FFF2-40B4-BE49-F238E27FC236}">
                <a16:creationId xmlns:a16="http://schemas.microsoft.com/office/drawing/2014/main" id="{3362D482-EDEF-0534-A336-804F44744A73}"/>
              </a:ext>
            </a:extLst>
          </p:cNvPr>
          <p:cNvSpPr>
            <a:spLocks noGrp="1"/>
          </p:cNvSpPr>
          <p:nvPr>
            <p:ph type="ctrTitle" hasCustomPrompt="1"/>
          </p:nvPr>
        </p:nvSpPr>
        <p:spPr>
          <a:xfrm>
            <a:off x="1341120" y="2772055"/>
            <a:ext cx="10241280" cy="640080"/>
          </a:xfrm>
          <a:prstGeom prst="rect">
            <a:avLst/>
          </a:prstGeom>
        </p:spPr>
        <p:txBody>
          <a:bodyPr lIns="45720" rIns="45720" anchor="ctr"/>
          <a:lstStyle>
            <a:lvl1pPr marL="0" indent="0" algn="r">
              <a:lnSpc>
                <a:spcPts val="4800"/>
              </a:lnSpc>
              <a:buFont typeface="Arial" panose="020B0604020202020204" pitchFamily="34" charset="0"/>
              <a:buNone/>
              <a:defRPr sz="4400" b="0" i="0" spc="0" baseline="0">
                <a:solidFill>
                  <a:schemeClr val="accent1"/>
                </a:solidFill>
                <a:latin typeface="+mj-lt"/>
                <a:cs typeface="CiscoSansTT ExtraLight" panose="020B0303020201020303" pitchFamily="34" charset="0"/>
              </a:defRPr>
            </a:lvl1pPr>
          </a:lstStyle>
          <a:p>
            <a:r>
              <a:rPr lang="en-GB" dirty="0"/>
              <a:t>Transition slide</a:t>
            </a:r>
            <a:endParaRPr lang="en-US" dirty="0"/>
          </a:p>
        </p:txBody>
      </p:sp>
    </p:spTree>
    <p:extLst>
      <p:ext uri="{BB962C8B-B14F-4D97-AF65-F5344CB8AC3E}">
        <p14:creationId xmlns:p14="http://schemas.microsoft.com/office/powerpoint/2010/main" val="122162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609601" y="5658220"/>
            <a:ext cx="10972800" cy="465891"/>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400" b="0" i="0">
                <a:solidFill>
                  <a:schemeClr val="tx1"/>
                </a:solidFill>
                <a:latin typeface="+mn-lt"/>
                <a:cs typeface="CiscoSansT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609600" y="5233078"/>
            <a:ext cx="10972800" cy="398668"/>
          </a:xfrm>
          <a:prstGeom prst="rect">
            <a:avLst/>
          </a:prstGeom>
        </p:spPr>
        <p:txBody>
          <a:bodyPr lIns="45720" tIns="45710" rIns="45720" bIns="45710">
            <a:noAutofit/>
          </a:bodyPr>
          <a:lstStyle>
            <a:lvl1pPr marL="0" indent="0" algn="ctr">
              <a:buFont typeface="Arial" panose="020B0604020202020204" pitchFamily="34" charset="0"/>
              <a:buNone/>
              <a:defRPr sz="2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899521" y="1398874"/>
            <a:ext cx="10376024" cy="3311089"/>
          </a:xfrm>
          <a:prstGeom prst="rect">
            <a:avLst/>
          </a:prstGeom>
        </p:spPr>
        <p:txBody>
          <a:bodyPr anchor="ctr"/>
          <a:lstStyle>
            <a:lvl1pPr marL="0" indent="0" algn="ctr">
              <a:lnSpc>
                <a:spcPts val="4800"/>
              </a:lnSpc>
              <a:buFont typeface="Arial" panose="020B0604020202020204" pitchFamily="34" charset="0"/>
              <a:buNone/>
              <a:defRPr sz="4000" b="0" i="0" spc="0" baseline="0">
                <a:solidFill>
                  <a:schemeClr val="bg1"/>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41976" y="733891"/>
            <a:ext cx="1508048" cy="836396"/>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userDrawn="1"/>
        </p:nvCxnSpPr>
        <p:spPr>
          <a:xfrm>
            <a:off x="4545877" y="4934857"/>
            <a:ext cx="31002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17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ky">
    <p:bg>
      <p:bgPr>
        <a:solidFill>
          <a:schemeClr val="accent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609601" y="5658220"/>
            <a:ext cx="10972800" cy="465891"/>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400" b="0" i="0">
                <a:solidFill>
                  <a:schemeClr val="bg1"/>
                </a:solidFill>
                <a:latin typeface="+mn-lt"/>
                <a:cs typeface="CiscoSansT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609600" y="5233078"/>
            <a:ext cx="10972800" cy="398668"/>
          </a:xfrm>
          <a:prstGeom prst="rect">
            <a:avLst/>
          </a:prstGeom>
        </p:spPr>
        <p:txBody>
          <a:bodyPr lIns="45720" tIns="45710" rIns="45720" bIns="45710">
            <a:noAutofit/>
          </a:bodyPr>
          <a:lstStyle>
            <a:lvl1pPr marL="0" indent="0" algn="ctr">
              <a:buFont typeface="Arial" panose="020B0604020202020204" pitchFamily="34" charset="0"/>
              <a:buNone/>
              <a:defRPr sz="2400" b="0" i="0" baseline="0">
                <a:solidFill>
                  <a:schemeClr val="bg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899521" y="1398874"/>
            <a:ext cx="10376024" cy="3311089"/>
          </a:xfrm>
          <a:prstGeom prst="rect">
            <a:avLst/>
          </a:prstGeom>
        </p:spPr>
        <p:txBody>
          <a:bodyPr anchor="ctr"/>
          <a:lstStyle>
            <a:lvl1pPr marL="0" indent="0" algn="ctr">
              <a:lnSpc>
                <a:spcPts val="4800"/>
              </a:lnSpc>
              <a:buFont typeface="Arial" panose="020B0604020202020204" pitchFamily="34" charset="0"/>
              <a:buNone/>
              <a:defRPr sz="4000" b="0" i="0" spc="0" baseline="0">
                <a:solidFill>
                  <a:schemeClr val="bg1"/>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41976" y="733891"/>
            <a:ext cx="1508048" cy="836396"/>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userDrawn="1"/>
        </p:nvCxnSpPr>
        <p:spPr>
          <a:xfrm>
            <a:off x="4545877" y="4934857"/>
            <a:ext cx="3100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27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bg1"/>
        </a:solidFill>
        <a:effectLst/>
      </p:bgPr>
    </p:bg>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055E4C37-FAD6-B449-9189-A035C0C9E88B}"/>
              </a:ext>
            </a:extLst>
          </p:cNvPr>
          <p:cNvSpPr>
            <a:spLocks noGrp="1"/>
          </p:cNvSpPr>
          <p:nvPr>
            <p:ph type="subTitle" idx="1" hasCustomPrompt="1"/>
          </p:nvPr>
        </p:nvSpPr>
        <p:spPr>
          <a:xfrm>
            <a:off x="609601" y="5658220"/>
            <a:ext cx="10972800" cy="465891"/>
          </a:xfrm>
          <a:prstGeom prst="rect">
            <a:avLst/>
          </a:prstGeom>
        </p:spPr>
        <p:txBody>
          <a:bodyPr lIns="45720" tIns="45710" rIns="45720" bIns="45710" anchor="t" anchorCtr="0">
            <a:noAutofit/>
          </a:bodyPr>
          <a:lstStyle>
            <a:lvl1pPr marL="0" indent="0" algn="ctr">
              <a:lnSpc>
                <a:spcPct val="150000"/>
              </a:lnSpc>
              <a:spcBef>
                <a:spcPts val="0"/>
              </a:spcBef>
              <a:spcAft>
                <a:spcPts val="0"/>
              </a:spcAft>
              <a:buNone/>
              <a:defRPr sz="1400" b="0" i="0">
                <a:solidFill>
                  <a:schemeClr val="bg2"/>
                </a:solidFill>
                <a:latin typeface="+mn-lt"/>
                <a:cs typeface="CiscoSansT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role</a:t>
            </a:r>
            <a:endParaRPr lang="en-US" dirty="0"/>
          </a:p>
        </p:txBody>
      </p:sp>
      <p:sp>
        <p:nvSpPr>
          <p:cNvPr id="15" name="Text Placeholder 2">
            <a:extLst>
              <a:ext uri="{FF2B5EF4-FFF2-40B4-BE49-F238E27FC236}">
                <a16:creationId xmlns:a16="http://schemas.microsoft.com/office/drawing/2014/main" id="{FEADEB85-EFB9-A048-BE6B-F1473C49995D}"/>
              </a:ext>
            </a:extLst>
          </p:cNvPr>
          <p:cNvSpPr>
            <a:spLocks noGrp="1"/>
          </p:cNvSpPr>
          <p:nvPr>
            <p:ph type="body" sz="quarter" idx="13" hasCustomPrompt="1"/>
          </p:nvPr>
        </p:nvSpPr>
        <p:spPr>
          <a:xfrm>
            <a:off x="609600" y="5233078"/>
            <a:ext cx="10972800" cy="398668"/>
          </a:xfrm>
          <a:prstGeom prst="rect">
            <a:avLst/>
          </a:prstGeom>
        </p:spPr>
        <p:txBody>
          <a:bodyPr lIns="45720" tIns="45710" rIns="45720" bIns="45710">
            <a:noAutofit/>
          </a:bodyPr>
          <a:lstStyle>
            <a:lvl1pPr marL="0" indent="0" algn="ctr">
              <a:buFont typeface="Arial" panose="020B0604020202020204" pitchFamily="34" charset="0"/>
              <a:buNone/>
              <a:defRPr sz="24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Speaker name</a:t>
            </a:r>
          </a:p>
        </p:txBody>
      </p:sp>
      <p:sp>
        <p:nvSpPr>
          <p:cNvPr id="17" name="Title 1">
            <a:extLst>
              <a:ext uri="{FF2B5EF4-FFF2-40B4-BE49-F238E27FC236}">
                <a16:creationId xmlns:a16="http://schemas.microsoft.com/office/drawing/2014/main" id="{86E3EA5B-6C70-8F4D-9385-EC53B25066C1}"/>
              </a:ext>
            </a:extLst>
          </p:cNvPr>
          <p:cNvSpPr>
            <a:spLocks noGrp="1"/>
          </p:cNvSpPr>
          <p:nvPr>
            <p:ph type="ctrTitle" hasCustomPrompt="1"/>
          </p:nvPr>
        </p:nvSpPr>
        <p:spPr>
          <a:xfrm>
            <a:off x="899521" y="1398874"/>
            <a:ext cx="10376024" cy="3311089"/>
          </a:xfrm>
          <a:prstGeom prst="rect">
            <a:avLst/>
          </a:prstGeom>
        </p:spPr>
        <p:txBody>
          <a:bodyPr anchor="ctr"/>
          <a:lstStyle>
            <a:lvl1pPr marL="0" indent="0" algn="ctr">
              <a:lnSpc>
                <a:spcPts val="4800"/>
              </a:lnSpc>
              <a:buFont typeface="Arial" panose="020B0604020202020204" pitchFamily="34" charset="0"/>
              <a:buNone/>
              <a:defRPr sz="4000" b="0" i="0" spc="0" baseline="0">
                <a:solidFill>
                  <a:schemeClr val="bg2"/>
                </a:solidFill>
                <a:latin typeface="+mj-lt"/>
                <a:cs typeface="CiscoSansTT ExtraLight" panose="020B0303020201020303" pitchFamily="34" charset="0"/>
              </a:defRPr>
            </a:lvl1pPr>
          </a:lstStyle>
          <a:p>
            <a:r>
              <a:rPr lang="en-GB" dirty="0"/>
              <a:t>As the adoption of multi-cloud strategy grows, Ulla </a:t>
            </a:r>
            <a:r>
              <a:rPr lang="en-GB" dirty="0" err="1"/>
              <a:t>sitiora</a:t>
            </a:r>
            <a:r>
              <a:rPr lang="en-GB" dirty="0"/>
              <a:t> </a:t>
            </a:r>
            <a:r>
              <a:rPr lang="en-GB" dirty="0" err="1"/>
              <a:t>turest</a:t>
            </a:r>
            <a:r>
              <a:rPr lang="en-GB" dirty="0"/>
              <a:t> </a:t>
            </a:r>
            <a:r>
              <a:rPr lang="en-GB" dirty="0" err="1"/>
              <a:t>experibus</a:t>
            </a:r>
            <a:r>
              <a:rPr lang="en-GB" dirty="0"/>
              <a:t> </a:t>
            </a:r>
            <a:r>
              <a:rPr lang="en-GB" dirty="0" err="1"/>
              <a:t>ut</a:t>
            </a:r>
            <a:r>
              <a:rPr lang="en-GB" dirty="0"/>
              <a:t> pa </a:t>
            </a:r>
            <a:r>
              <a:rPr lang="en-GB" dirty="0" err="1"/>
              <a:t>dolor</a:t>
            </a:r>
            <a:r>
              <a:rPr lang="en-GB" dirty="0"/>
              <a:t> a </a:t>
            </a:r>
            <a:r>
              <a:rPr lang="en-GB" dirty="0" err="1"/>
              <a:t>conestia</a:t>
            </a:r>
            <a:r>
              <a:rPr lang="en-GB" dirty="0"/>
              <a:t> vent </a:t>
            </a:r>
            <a:r>
              <a:rPr lang="en-GB" dirty="0" err="1"/>
              <a:t>eosse</a:t>
            </a:r>
            <a:r>
              <a:rPr lang="en-GB" dirty="0"/>
              <a:t> non </a:t>
            </a:r>
            <a:r>
              <a:rPr lang="en-GB" dirty="0" err="1"/>
              <a:t>consequ</a:t>
            </a:r>
            <a:r>
              <a:rPr lang="en-GB" dirty="0"/>
              <a:t> </a:t>
            </a:r>
            <a:r>
              <a:rPr lang="en-GB" dirty="0" err="1"/>
              <a:t>aturit</a:t>
            </a:r>
            <a:r>
              <a:rPr lang="en-GB" dirty="0"/>
              <a:t> </a:t>
            </a:r>
            <a:r>
              <a:rPr lang="en-GB" dirty="0" err="1"/>
              <a:t>faccum</a:t>
            </a:r>
            <a:r>
              <a:rPr lang="en-GB" dirty="0"/>
              <a:t> qui </a:t>
            </a:r>
            <a:r>
              <a:rPr lang="en-GB" dirty="0" err="1"/>
              <a:t>dolor</a:t>
            </a:r>
            <a:r>
              <a:rPr lang="en-GB" dirty="0"/>
              <a:t> a </a:t>
            </a:r>
            <a:r>
              <a:rPr lang="en-GB" dirty="0" err="1"/>
              <a:t>num</a:t>
            </a:r>
            <a:endParaRPr lang="en-GB" dirty="0"/>
          </a:p>
        </p:txBody>
      </p:sp>
      <p:pic>
        <p:nvPicPr>
          <p:cNvPr id="8" name="Graphic 7">
            <a:extLst>
              <a:ext uri="{FF2B5EF4-FFF2-40B4-BE49-F238E27FC236}">
                <a16:creationId xmlns:a16="http://schemas.microsoft.com/office/drawing/2014/main" id="{8E18B2BC-5B8F-6442-A3B3-AB5D063112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41976" y="733891"/>
            <a:ext cx="1508048" cy="836396"/>
          </a:xfrm>
          <a:prstGeom prst="rect">
            <a:avLst/>
          </a:prstGeom>
        </p:spPr>
      </p:pic>
      <p:cxnSp>
        <p:nvCxnSpPr>
          <p:cNvPr id="3" name="Straight Connector 2">
            <a:extLst>
              <a:ext uri="{FF2B5EF4-FFF2-40B4-BE49-F238E27FC236}">
                <a16:creationId xmlns:a16="http://schemas.microsoft.com/office/drawing/2014/main" id="{7191B82D-853E-F074-193C-5B7F13F89D29}"/>
              </a:ext>
            </a:extLst>
          </p:cNvPr>
          <p:cNvCxnSpPr>
            <a:cxnSpLocks/>
          </p:cNvCxnSpPr>
          <p:nvPr userDrawn="1"/>
        </p:nvCxnSpPr>
        <p:spPr>
          <a:xfrm>
            <a:off x="4545877" y="4934857"/>
            <a:ext cx="310025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29ECC5C-23D8-044B-A13F-1C7CFA30043D}"/>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a:t>
            </a:r>
          </a:p>
        </p:txBody>
      </p:sp>
      <p:pic>
        <p:nvPicPr>
          <p:cNvPr id="6" name="Picture 7">
            <a:extLst>
              <a:ext uri="{FF2B5EF4-FFF2-40B4-BE49-F238E27FC236}">
                <a16:creationId xmlns:a16="http://schemas.microsoft.com/office/drawing/2014/main" id="{92C7939B-219A-BC07-DCE7-4B36AF2A4EA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9602" y="6342698"/>
            <a:ext cx="396305" cy="208228"/>
          </a:xfrm>
          <a:prstGeom prst="rect">
            <a:avLst/>
          </a:prstGeom>
        </p:spPr>
      </p:pic>
    </p:spTree>
    <p:extLst>
      <p:ext uri="{BB962C8B-B14F-4D97-AF65-F5344CB8AC3E}">
        <p14:creationId xmlns:p14="http://schemas.microsoft.com/office/powerpoint/2010/main" val="368856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88E9818-CDB2-294C-86DC-E17877CD33A8}"/>
              </a:ext>
            </a:extLst>
          </p:cNvPr>
          <p:cNvSpPr>
            <a:spLocks noGrp="1"/>
          </p:cNvSpPr>
          <p:nvPr>
            <p:ph type="body" sz="quarter" idx="15" hasCustomPrompt="1"/>
          </p:nvPr>
        </p:nvSpPr>
        <p:spPr>
          <a:xfrm>
            <a:off x="621964" y="2565400"/>
            <a:ext cx="5166360" cy="2743200"/>
          </a:xfrm>
          <a:prstGeom prst="rect">
            <a:avLst/>
          </a:prstGeom>
        </p:spPr>
        <p:txBody>
          <a:bodyPr lIns="45720" tIns="45720" rIns="45720" bIns="45720">
            <a:noAutofit/>
          </a:bodyPr>
          <a:lstStyle>
            <a:lvl1pPr marL="0" marR="0" indent="0" algn="l" defTabSz="912276"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8" name="Title 1">
            <a:extLst>
              <a:ext uri="{FF2B5EF4-FFF2-40B4-BE49-F238E27FC236}">
                <a16:creationId xmlns:a16="http://schemas.microsoft.com/office/drawing/2014/main" id="{5FB0ED95-38E7-2A5D-7BFA-218DE01901E4}"/>
              </a:ext>
            </a:extLst>
          </p:cNvPr>
          <p:cNvSpPr>
            <a:spLocks noGrp="1"/>
          </p:cNvSpPr>
          <p:nvPr>
            <p:ph type="ctrTitle" hasCustomPrompt="1"/>
          </p:nvPr>
        </p:nvSpPr>
        <p:spPr>
          <a:xfrm>
            <a:off x="621966" y="1549400"/>
            <a:ext cx="5166360" cy="6604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3200" b="0" i="0" spc="0" baseline="0">
                <a:solidFill>
                  <a:schemeClr val="bg1"/>
                </a:solidFill>
                <a:latin typeface="+mj-lt"/>
                <a:cs typeface="CiscoSansTT ExtraLight" panose="020B0303020201020303" pitchFamily="34" charset="0"/>
              </a:defRPr>
            </a:lvl1pPr>
          </a:lstStyle>
          <a:p>
            <a:r>
              <a:rPr lang="en-GB" dirty="0"/>
              <a:t>Heading</a:t>
            </a:r>
            <a:endParaRPr lang="en-US" dirty="0"/>
          </a:p>
        </p:txBody>
      </p:sp>
    </p:spTree>
    <p:extLst>
      <p:ext uri="{BB962C8B-B14F-4D97-AF65-F5344CB8AC3E}">
        <p14:creationId xmlns:p14="http://schemas.microsoft.com/office/powerpoint/2010/main" val="24945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35059BF6-2F19-7F49-9CBE-82197BDDFC8C}"/>
              </a:ext>
            </a:extLst>
          </p:cNvPr>
          <p:cNvSpPr>
            <a:spLocks noGrp="1"/>
          </p:cNvSpPr>
          <p:nvPr>
            <p:ph type="body" sz="quarter" idx="24" hasCustomPrompt="1"/>
          </p:nvPr>
        </p:nvSpPr>
        <p:spPr>
          <a:xfrm>
            <a:off x="6410937" y="2382519"/>
            <a:ext cx="5169260" cy="365760"/>
          </a:xfrm>
          <a:prstGeom prst="rect">
            <a:avLst/>
          </a:prstGeom>
        </p:spPr>
        <p:txBody>
          <a:bodyPr lIns="45720" tIns="45720" rIns="45720" bIns="45720">
            <a:noAutofit/>
          </a:bodyP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3" name="Text Placeholder 2">
            <a:extLst>
              <a:ext uri="{FF2B5EF4-FFF2-40B4-BE49-F238E27FC236}">
                <a16:creationId xmlns:a16="http://schemas.microsoft.com/office/drawing/2014/main" id="{A8B70A03-DFE5-BAFE-E792-E9F9971D5DDA}"/>
              </a:ext>
            </a:extLst>
          </p:cNvPr>
          <p:cNvSpPr>
            <a:spLocks noGrp="1"/>
          </p:cNvSpPr>
          <p:nvPr>
            <p:ph type="body" sz="quarter" idx="28" hasCustomPrompt="1"/>
          </p:nvPr>
        </p:nvSpPr>
        <p:spPr>
          <a:xfrm>
            <a:off x="621965" y="2382520"/>
            <a:ext cx="5169260" cy="365760"/>
          </a:xfrm>
          <a:prstGeom prst="rect">
            <a:avLst/>
          </a:prstGeom>
        </p:spPr>
        <p:txBody>
          <a:bodyPr lIns="45720" tIns="45720" rIns="45720" bIns="45720">
            <a:noAutofit/>
          </a:bodyP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3" name="Text Placeholder 2">
            <a:extLst>
              <a:ext uri="{FF2B5EF4-FFF2-40B4-BE49-F238E27FC236}">
                <a16:creationId xmlns:a16="http://schemas.microsoft.com/office/drawing/2014/main" id="{F2F8DA8E-89D4-2754-2F23-8BC1A882CC64}"/>
              </a:ext>
            </a:extLst>
          </p:cNvPr>
          <p:cNvSpPr>
            <a:spLocks noGrp="1"/>
          </p:cNvSpPr>
          <p:nvPr>
            <p:ph type="body" sz="quarter" idx="30" hasCustomPrompt="1"/>
          </p:nvPr>
        </p:nvSpPr>
        <p:spPr>
          <a:xfrm>
            <a:off x="623679" y="2932588"/>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4" name="Text Placeholder 2">
            <a:extLst>
              <a:ext uri="{FF2B5EF4-FFF2-40B4-BE49-F238E27FC236}">
                <a16:creationId xmlns:a16="http://schemas.microsoft.com/office/drawing/2014/main" id="{0AC6832F-2D70-B8EC-0B06-A53E0213069D}"/>
              </a:ext>
            </a:extLst>
          </p:cNvPr>
          <p:cNvSpPr>
            <a:spLocks noGrp="1"/>
          </p:cNvSpPr>
          <p:nvPr>
            <p:ph type="body" sz="quarter" idx="27" hasCustomPrompt="1"/>
          </p:nvPr>
        </p:nvSpPr>
        <p:spPr>
          <a:xfrm>
            <a:off x="6399977" y="2932588"/>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6" name="Title 1">
            <a:extLst>
              <a:ext uri="{FF2B5EF4-FFF2-40B4-BE49-F238E27FC236}">
                <a16:creationId xmlns:a16="http://schemas.microsoft.com/office/drawing/2014/main" id="{AEA1A354-0871-A2E1-F013-7080A6D3E534}"/>
              </a:ext>
            </a:extLst>
          </p:cNvPr>
          <p:cNvSpPr>
            <a:spLocks noGrp="1"/>
          </p:cNvSpPr>
          <p:nvPr>
            <p:ph type="ctrTitle" hasCustomPrompt="1"/>
          </p:nvPr>
        </p:nvSpPr>
        <p:spPr>
          <a:xfrm>
            <a:off x="621966" y="1549400"/>
            <a:ext cx="5166360" cy="6604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3200" b="0" i="0" spc="0" baseline="0">
                <a:solidFill>
                  <a:schemeClr val="bg1"/>
                </a:solidFill>
                <a:latin typeface="+mj-lt"/>
                <a:cs typeface="CiscoSansTT ExtraLight" panose="020B0303020201020303" pitchFamily="34" charset="0"/>
              </a:defRPr>
            </a:lvl1pPr>
          </a:lstStyle>
          <a:p>
            <a:r>
              <a:rPr lang="en-GB" dirty="0"/>
              <a:t>Heading</a:t>
            </a:r>
            <a:endParaRPr lang="en-US" dirty="0"/>
          </a:p>
        </p:txBody>
      </p:sp>
      <p:sp>
        <p:nvSpPr>
          <p:cNvPr id="9" name="Text Placeholder 6">
            <a:extLst>
              <a:ext uri="{FF2B5EF4-FFF2-40B4-BE49-F238E27FC236}">
                <a16:creationId xmlns:a16="http://schemas.microsoft.com/office/drawing/2014/main" id="{6C8EA024-D9FE-B723-2F3F-890E3F4517DB}"/>
              </a:ext>
            </a:extLst>
          </p:cNvPr>
          <p:cNvSpPr>
            <a:spLocks noGrp="1"/>
          </p:cNvSpPr>
          <p:nvPr>
            <p:ph type="body" sz="quarter" idx="19" hasCustomPrompt="1"/>
          </p:nvPr>
        </p:nvSpPr>
        <p:spPr>
          <a:xfrm>
            <a:off x="6407661" y="1551433"/>
            <a:ext cx="5165819" cy="658368"/>
          </a:xfrm>
          <a:prstGeom prst="rect">
            <a:avLst/>
          </a:prstGeom>
        </p:spPr>
        <p:txBody>
          <a:bodyPr lIns="45720" tIns="45720" rIns="45720" bIns="45720" anchor="b" anchorCtr="0">
            <a:noAutofit/>
          </a:bodyPr>
          <a:lstStyle>
            <a:lvl1pPr marL="0" indent="0">
              <a:lnSpc>
                <a:spcPct val="100000"/>
              </a:lnSpc>
              <a:spcBef>
                <a:spcPts val="0"/>
              </a:spcBef>
              <a:buNone/>
              <a:defRPr sz="3200" b="0" i="0">
                <a:solidFill>
                  <a:schemeClr val="bg1"/>
                </a:solidFill>
                <a:latin typeface="+mj-lt"/>
                <a:cs typeface="CiscoSansTT ExtraLight" panose="020B0303020201020303" pitchFamily="34" charset="0"/>
              </a:defRPr>
            </a:lvl1pPr>
          </a:lstStyle>
          <a:p>
            <a:r>
              <a:rPr lang="en-GB" dirty="0"/>
              <a:t>Heading</a:t>
            </a:r>
          </a:p>
        </p:txBody>
      </p:sp>
    </p:spTree>
    <p:extLst>
      <p:ext uri="{BB962C8B-B14F-4D97-AF65-F5344CB8AC3E}">
        <p14:creationId xmlns:p14="http://schemas.microsoft.com/office/powerpoint/2010/main" val="223176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B27A1D91-B0C5-82DE-7D46-53E481769CC7}"/>
              </a:ext>
            </a:extLst>
          </p:cNvPr>
          <p:cNvSpPr>
            <a:spLocks noGrp="1"/>
          </p:cNvSpPr>
          <p:nvPr>
            <p:ph type="body" sz="quarter" idx="16" hasCustomPrompt="1"/>
          </p:nvPr>
        </p:nvSpPr>
        <p:spPr>
          <a:xfrm>
            <a:off x="621966" y="2382520"/>
            <a:ext cx="3489235" cy="36576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21" name="Text Placeholder 2">
            <a:extLst>
              <a:ext uri="{FF2B5EF4-FFF2-40B4-BE49-F238E27FC236}">
                <a16:creationId xmlns:a16="http://schemas.microsoft.com/office/drawing/2014/main" id="{45F39481-2908-3822-701D-5FF87E1F03A5}"/>
              </a:ext>
            </a:extLst>
          </p:cNvPr>
          <p:cNvSpPr>
            <a:spLocks noGrp="1"/>
          </p:cNvSpPr>
          <p:nvPr>
            <p:ph type="body" sz="quarter" idx="17" hasCustomPrompt="1"/>
          </p:nvPr>
        </p:nvSpPr>
        <p:spPr>
          <a:xfrm>
            <a:off x="8093165" y="2382520"/>
            <a:ext cx="3489235" cy="36576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27" name="Text Placeholder 2">
            <a:extLst>
              <a:ext uri="{FF2B5EF4-FFF2-40B4-BE49-F238E27FC236}">
                <a16:creationId xmlns:a16="http://schemas.microsoft.com/office/drawing/2014/main" id="{3BD0ABDF-0D5E-A765-9F69-3BC9541847C2}"/>
              </a:ext>
            </a:extLst>
          </p:cNvPr>
          <p:cNvSpPr>
            <a:spLocks noGrp="1"/>
          </p:cNvSpPr>
          <p:nvPr>
            <p:ph type="body" sz="quarter" idx="19" hasCustomPrompt="1"/>
          </p:nvPr>
        </p:nvSpPr>
        <p:spPr>
          <a:xfrm>
            <a:off x="4362644" y="2382520"/>
            <a:ext cx="3489235" cy="365760"/>
          </a:xfrm>
          <a:prstGeom prst="rect">
            <a:avLst/>
          </a:prstGeom>
        </p:spPr>
        <p:txBody>
          <a:bodyPr lIns="45720" tIns="45720" rIns="45720" bIns="45720">
            <a:noAutofit/>
          </a:bodyPr>
          <a:lstStyle>
            <a:lvl1pPr marL="0" indent="0">
              <a:lnSpc>
                <a:spcPct val="100000"/>
              </a:lnSpc>
              <a:spcBef>
                <a:spcPts val="0"/>
              </a:spcBef>
              <a:spcAft>
                <a:spcPts val="0"/>
              </a:spcAft>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30" name="Text Placeholder 6">
            <a:extLst>
              <a:ext uri="{FF2B5EF4-FFF2-40B4-BE49-F238E27FC236}">
                <a16:creationId xmlns:a16="http://schemas.microsoft.com/office/drawing/2014/main" id="{3EB9F6D8-47DF-1F5B-55DF-071309C37FDE}"/>
              </a:ext>
            </a:extLst>
          </p:cNvPr>
          <p:cNvSpPr>
            <a:spLocks noGrp="1"/>
          </p:cNvSpPr>
          <p:nvPr>
            <p:ph type="body" sz="quarter" idx="21" hasCustomPrompt="1"/>
          </p:nvPr>
        </p:nvSpPr>
        <p:spPr>
          <a:xfrm>
            <a:off x="4362644" y="1549400"/>
            <a:ext cx="3489236" cy="66040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bg1"/>
                </a:solidFill>
                <a:latin typeface="+mj-lt"/>
                <a:cs typeface="CiscoSansTT ExtraLight" panose="020B0303020201020303" pitchFamily="34" charset="0"/>
              </a:defRPr>
            </a:lvl1pPr>
          </a:lstStyle>
          <a:p>
            <a:r>
              <a:rPr lang="en-GB" dirty="0"/>
              <a:t>Heading</a:t>
            </a:r>
          </a:p>
        </p:txBody>
      </p:sp>
      <p:sp>
        <p:nvSpPr>
          <p:cNvPr id="31" name="Text Placeholder 6">
            <a:extLst>
              <a:ext uri="{FF2B5EF4-FFF2-40B4-BE49-F238E27FC236}">
                <a16:creationId xmlns:a16="http://schemas.microsoft.com/office/drawing/2014/main" id="{1B9F0F59-8C07-4391-070A-F127239E51B0}"/>
              </a:ext>
            </a:extLst>
          </p:cNvPr>
          <p:cNvSpPr>
            <a:spLocks noGrp="1"/>
          </p:cNvSpPr>
          <p:nvPr>
            <p:ph type="body" sz="quarter" idx="22" hasCustomPrompt="1"/>
          </p:nvPr>
        </p:nvSpPr>
        <p:spPr>
          <a:xfrm>
            <a:off x="8093165" y="1549400"/>
            <a:ext cx="3489762" cy="66040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bg1"/>
                </a:solidFill>
                <a:latin typeface="+mj-lt"/>
                <a:cs typeface="CiscoSansTT ExtraLight" panose="020B0303020201020303" pitchFamily="34" charset="0"/>
              </a:defRPr>
            </a:lvl1pPr>
          </a:lstStyle>
          <a:p>
            <a:r>
              <a:rPr lang="en-GB" dirty="0"/>
              <a:t>Heading</a:t>
            </a:r>
          </a:p>
        </p:txBody>
      </p:sp>
      <p:sp>
        <p:nvSpPr>
          <p:cNvPr id="2" name="Text Placeholder 2">
            <a:extLst>
              <a:ext uri="{FF2B5EF4-FFF2-40B4-BE49-F238E27FC236}">
                <a16:creationId xmlns:a16="http://schemas.microsoft.com/office/drawing/2014/main" id="{90CFD439-E346-0E67-C9C2-132C9C4EAD4D}"/>
              </a:ext>
            </a:extLst>
          </p:cNvPr>
          <p:cNvSpPr>
            <a:spLocks noGrp="1"/>
          </p:cNvSpPr>
          <p:nvPr>
            <p:ph type="body" sz="quarter" idx="15" hasCustomPrompt="1"/>
          </p:nvPr>
        </p:nvSpPr>
        <p:spPr>
          <a:xfrm>
            <a:off x="621966" y="2932240"/>
            <a:ext cx="3489235" cy="182880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3" name="Text Placeholder 2">
            <a:extLst>
              <a:ext uri="{FF2B5EF4-FFF2-40B4-BE49-F238E27FC236}">
                <a16:creationId xmlns:a16="http://schemas.microsoft.com/office/drawing/2014/main" id="{444CB3C8-42AF-C48C-331D-14C6776D22E0}"/>
              </a:ext>
            </a:extLst>
          </p:cNvPr>
          <p:cNvSpPr>
            <a:spLocks noGrp="1"/>
          </p:cNvSpPr>
          <p:nvPr>
            <p:ph type="body" sz="quarter" idx="18" hasCustomPrompt="1"/>
          </p:nvPr>
        </p:nvSpPr>
        <p:spPr>
          <a:xfrm>
            <a:off x="8093165" y="2932240"/>
            <a:ext cx="3489235" cy="182880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4" name="Text Placeholder 2">
            <a:extLst>
              <a:ext uri="{FF2B5EF4-FFF2-40B4-BE49-F238E27FC236}">
                <a16:creationId xmlns:a16="http://schemas.microsoft.com/office/drawing/2014/main" id="{995EC4FE-BFD0-FE57-EEA5-41CE44541429}"/>
              </a:ext>
            </a:extLst>
          </p:cNvPr>
          <p:cNvSpPr>
            <a:spLocks noGrp="1"/>
          </p:cNvSpPr>
          <p:nvPr>
            <p:ph type="body" sz="quarter" idx="20" hasCustomPrompt="1"/>
          </p:nvPr>
        </p:nvSpPr>
        <p:spPr>
          <a:xfrm>
            <a:off x="4362644" y="2932240"/>
            <a:ext cx="3489235" cy="182880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6" name="Title 1">
            <a:extLst>
              <a:ext uri="{FF2B5EF4-FFF2-40B4-BE49-F238E27FC236}">
                <a16:creationId xmlns:a16="http://schemas.microsoft.com/office/drawing/2014/main" id="{75EF17F4-A551-A381-6DF1-CED9B14FF852}"/>
              </a:ext>
            </a:extLst>
          </p:cNvPr>
          <p:cNvSpPr>
            <a:spLocks noGrp="1"/>
          </p:cNvSpPr>
          <p:nvPr>
            <p:ph type="ctrTitle" hasCustomPrompt="1"/>
          </p:nvPr>
        </p:nvSpPr>
        <p:spPr>
          <a:xfrm>
            <a:off x="621966" y="1549400"/>
            <a:ext cx="3493008" cy="660401"/>
          </a:xfrm>
          <a:prstGeom prst="rect">
            <a:avLst/>
          </a:prstGeom>
        </p:spPr>
        <p:txBody>
          <a:bodyPr lIns="45720" tIns="45720" rIns="45720" bIns="45720" anchor="b">
            <a:noAutofit/>
          </a:bodyPr>
          <a:lstStyle>
            <a:lvl1pPr marL="0" indent="0" algn="l">
              <a:lnSpc>
                <a:spcPct val="100000"/>
              </a:lnSpc>
              <a:spcBef>
                <a:spcPts val="0"/>
              </a:spcBef>
              <a:spcAft>
                <a:spcPts val="0"/>
              </a:spcAft>
              <a:buFont typeface="Arial" panose="020B0604020202020204" pitchFamily="34" charset="0"/>
              <a:buNone/>
              <a:defRPr sz="3200" b="0" i="0" spc="0" baseline="0">
                <a:solidFill>
                  <a:schemeClr val="bg1"/>
                </a:solidFill>
                <a:latin typeface="+mj-lt"/>
                <a:cs typeface="CiscoSansTT ExtraLight" panose="020B0303020201020303" pitchFamily="34" charset="0"/>
              </a:defRPr>
            </a:lvl1pPr>
          </a:lstStyle>
          <a:p>
            <a:r>
              <a:rPr lang="en-GB" dirty="0"/>
              <a:t>Heading</a:t>
            </a:r>
            <a:endParaRPr lang="en-US" dirty="0"/>
          </a:p>
        </p:txBody>
      </p:sp>
    </p:spTree>
    <p:extLst>
      <p:ext uri="{BB962C8B-B14F-4D97-AF65-F5344CB8AC3E}">
        <p14:creationId xmlns:p14="http://schemas.microsoft.com/office/powerpoint/2010/main" val="7277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eft Sky ">
    <p:bg>
      <p:bgPr>
        <a:solidFill>
          <a:schemeClr val="accent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1097280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1097280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1097280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tx1"/>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431800"/>
            <a:ext cx="714359" cy="375341"/>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2014" y="5824731"/>
            <a:ext cx="10972800" cy="287338"/>
          </a:xfrm>
          <a:prstGeom prst="rect">
            <a:avLst/>
          </a:prstGeom>
        </p:spPr>
        <p:txBody>
          <a:bodyPr lIns="45720" rIns="45720"/>
          <a:lstStyle>
            <a:lvl1pPr marL="0" indent="0">
              <a:spcBef>
                <a:spcPts val="0"/>
              </a:spcBef>
              <a:buNone/>
              <a:defRPr sz="1400">
                <a:latin typeface="+mn-lt"/>
              </a:defRPr>
            </a:lvl1pPr>
          </a:lstStyle>
          <a:p>
            <a:r>
              <a:rPr lang="en-GB" dirty="0"/>
              <a:t>Date</a:t>
            </a:r>
          </a:p>
        </p:txBody>
      </p:sp>
    </p:spTree>
    <p:extLst>
      <p:ext uri="{BB962C8B-B14F-4D97-AF65-F5344CB8AC3E}">
        <p14:creationId xmlns:p14="http://schemas.microsoft.com/office/powerpoint/2010/main" val="34976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w Icons">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2127" y="1252071"/>
            <a:ext cx="1024772" cy="957729"/>
          </a:xfrm>
          <a:prstGeom prst="rect">
            <a:avLst/>
          </a:prstGeom>
          <a:no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dirty="0"/>
              <a:t>Click to add marketing icon</a:t>
            </a:r>
          </a:p>
        </p:txBody>
      </p:sp>
      <p:sp>
        <p:nvSpPr>
          <p:cNvPr id="26" name="Text Placeholder 6">
            <a:extLst>
              <a:ext uri="{FF2B5EF4-FFF2-40B4-BE49-F238E27FC236}">
                <a16:creationId xmlns:a16="http://schemas.microsoft.com/office/drawing/2014/main" id="{3148D23F-4FB0-0283-D700-8A06DCABC281}"/>
              </a:ext>
            </a:extLst>
          </p:cNvPr>
          <p:cNvSpPr>
            <a:spLocks noGrp="1"/>
          </p:cNvSpPr>
          <p:nvPr>
            <p:ph type="body" sz="quarter" idx="25" hasCustomPrompt="1"/>
          </p:nvPr>
        </p:nvSpPr>
        <p:spPr>
          <a:xfrm>
            <a:off x="6390621" y="2763200"/>
            <a:ext cx="5178611" cy="658368"/>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bg1"/>
                </a:solidFill>
                <a:latin typeface="+mj-lt"/>
                <a:cs typeface="CiscoSansTT ExtraLight" panose="020B0303020201020303" pitchFamily="34" charset="0"/>
              </a:defRPr>
            </a:lvl1pPr>
          </a:lstStyle>
          <a:p>
            <a:r>
              <a:rPr lang="en-GB" dirty="0"/>
              <a:t>Heading</a:t>
            </a:r>
          </a:p>
        </p:txBody>
      </p:sp>
      <p:sp>
        <p:nvSpPr>
          <p:cNvPr id="27" name="Picture Placeholder 2">
            <a:extLst>
              <a:ext uri="{FF2B5EF4-FFF2-40B4-BE49-F238E27FC236}">
                <a16:creationId xmlns:a16="http://schemas.microsoft.com/office/drawing/2014/main" id="{C5C6BDEC-E33F-4C34-5403-6A238AB80D5E}"/>
              </a:ext>
            </a:extLst>
          </p:cNvPr>
          <p:cNvSpPr>
            <a:spLocks noGrp="1"/>
          </p:cNvSpPr>
          <p:nvPr>
            <p:ph type="pic" sz="quarter" idx="26" hasCustomPrompt="1"/>
          </p:nvPr>
        </p:nvSpPr>
        <p:spPr>
          <a:xfrm>
            <a:off x="6399978" y="1252071"/>
            <a:ext cx="1024772" cy="957729"/>
          </a:xfrm>
          <a:prstGeom prst="rect">
            <a:avLst/>
          </a:prstGeom>
          <a:no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dirty="0"/>
              <a:t>Click to add marketing icon</a:t>
            </a:r>
          </a:p>
        </p:txBody>
      </p:sp>
      <p:sp>
        <p:nvSpPr>
          <p:cNvPr id="9" name="Text Placeholder 6">
            <a:extLst>
              <a:ext uri="{FF2B5EF4-FFF2-40B4-BE49-F238E27FC236}">
                <a16:creationId xmlns:a16="http://schemas.microsoft.com/office/drawing/2014/main" id="{ADFE46B3-A8B5-C645-B495-DA6D53180536}"/>
              </a:ext>
            </a:extLst>
          </p:cNvPr>
          <p:cNvSpPr>
            <a:spLocks noGrp="1"/>
          </p:cNvSpPr>
          <p:nvPr>
            <p:ph type="body" sz="quarter" idx="23" hasCustomPrompt="1"/>
          </p:nvPr>
        </p:nvSpPr>
        <p:spPr>
          <a:xfrm>
            <a:off x="621758" y="2763200"/>
            <a:ext cx="5178611" cy="658368"/>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bg1"/>
                </a:solidFill>
                <a:latin typeface="+mj-lt"/>
                <a:cs typeface="CiscoSansTT ExtraLight" panose="020B0303020201020303" pitchFamily="34" charset="0"/>
              </a:defRPr>
            </a:lvl1pPr>
          </a:lstStyle>
          <a:p>
            <a:r>
              <a:rPr lang="en-GB" dirty="0"/>
              <a:t>Heading</a:t>
            </a:r>
          </a:p>
        </p:txBody>
      </p:sp>
      <p:sp>
        <p:nvSpPr>
          <p:cNvPr id="2" name="Text Placeholder 2">
            <a:extLst>
              <a:ext uri="{FF2B5EF4-FFF2-40B4-BE49-F238E27FC236}">
                <a16:creationId xmlns:a16="http://schemas.microsoft.com/office/drawing/2014/main" id="{AF99BB75-045A-328E-9E50-C137137C8101}"/>
              </a:ext>
            </a:extLst>
          </p:cNvPr>
          <p:cNvSpPr>
            <a:spLocks noGrp="1"/>
          </p:cNvSpPr>
          <p:nvPr>
            <p:ph type="body" sz="quarter" idx="15" hasCustomPrompt="1"/>
          </p:nvPr>
        </p:nvSpPr>
        <p:spPr>
          <a:xfrm>
            <a:off x="623679" y="3668309"/>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3" name="Text Placeholder 2">
            <a:extLst>
              <a:ext uri="{FF2B5EF4-FFF2-40B4-BE49-F238E27FC236}">
                <a16:creationId xmlns:a16="http://schemas.microsoft.com/office/drawing/2014/main" id="{D02EA339-5A4D-1610-0BDA-90202AD72237}"/>
              </a:ext>
            </a:extLst>
          </p:cNvPr>
          <p:cNvSpPr>
            <a:spLocks noGrp="1"/>
          </p:cNvSpPr>
          <p:nvPr>
            <p:ph type="body" sz="quarter" idx="27" hasCustomPrompt="1"/>
          </p:nvPr>
        </p:nvSpPr>
        <p:spPr>
          <a:xfrm>
            <a:off x="6399977" y="3668309"/>
            <a:ext cx="5166360" cy="146304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Tree>
    <p:extLst>
      <p:ext uri="{BB962C8B-B14F-4D97-AF65-F5344CB8AC3E}">
        <p14:creationId xmlns:p14="http://schemas.microsoft.com/office/powerpoint/2010/main" val="122931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w Icons">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96CA1346-1D62-4F41-BA11-B3EEBA6B5192}"/>
              </a:ext>
            </a:extLst>
          </p:cNvPr>
          <p:cNvSpPr>
            <a:spLocks noGrp="1"/>
          </p:cNvSpPr>
          <p:nvPr>
            <p:ph type="body" sz="quarter" idx="20" hasCustomPrompt="1"/>
          </p:nvPr>
        </p:nvSpPr>
        <p:spPr>
          <a:xfrm>
            <a:off x="4340226" y="2763200"/>
            <a:ext cx="3511549" cy="66580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bg1"/>
                </a:solidFill>
                <a:latin typeface="+mj-lt"/>
                <a:cs typeface="CiscoSansTT ExtraLight" panose="020B0303020201020303" pitchFamily="34" charset="0"/>
              </a:defRPr>
            </a:lvl1pPr>
          </a:lstStyle>
          <a:p>
            <a:r>
              <a:rPr lang="en-GB" dirty="0"/>
              <a:t>Heading</a:t>
            </a:r>
          </a:p>
        </p:txBody>
      </p:sp>
      <p:sp>
        <p:nvSpPr>
          <p:cNvPr id="18" name="Text Placeholder 6">
            <a:extLst>
              <a:ext uri="{FF2B5EF4-FFF2-40B4-BE49-F238E27FC236}">
                <a16:creationId xmlns:a16="http://schemas.microsoft.com/office/drawing/2014/main" id="{53E5B521-5917-164E-BF18-105160A01CA5}"/>
              </a:ext>
            </a:extLst>
          </p:cNvPr>
          <p:cNvSpPr>
            <a:spLocks noGrp="1"/>
          </p:cNvSpPr>
          <p:nvPr>
            <p:ph type="body" sz="quarter" idx="22" hasCustomPrompt="1"/>
          </p:nvPr>
        </p:nvSpPr>
        <p:spPr>
          <a:xfrm>
            <a:off x="8076847" y="2763200"/>
            <a:ext cx="3511549" cy="66580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bg1"/>
                </a:solidFill>
                <a:latin typeface="+mj-lt"/>
                <a:cs typeface="CiscoSansTT ExtraLight" panose="020B0303020201020303" pitchFamily="34" charset="0"/>
              </a:defRPr>
            </a:lvl1pPr>
          </a:lstStyle>
          <a:p>
            <a:r>
              <a:rPr lang="en-GB" dirty="0"/>
              <a:t>Heading</a:t>
            </a:r>
          </a:p>
        </p:txBody>
      </p:sp>
      <p:sp>
        <p:nvSpPr>
          <p:cNvPr id="20" name="Picture Placeholder 2">
            <a:extLst>
              <a:ext uri="{FF2B5EF4-FFF2-40B4-BE49-F238E27FC236}">
                <a16:creationId xmlns:a16="http://schemas.microsoft.com/office/drawing/2014/main" id="{8143D29F-44CB-0E44-8852-5377E5E8F518}"/>
              </a:ext>
            </a:extLst>
          </p:cNvPr>
          <p:cNvSpPr>
            <a:spLocks noGrp="1"/>
          </p:cNvSpPr>
          <p:nvPr>
            <p:ph type="pic" sz="quarter" idx="10" hasCustomPrompt="1"/>
          </p:nvPr>
        </p:nvSpPr>
        <p:spPr>
          <a:xfrm>
            <a:off x="4359394" y="1252071"/>
            <a:ext cx="1024772" cy="957729"/>
          </a:xfrm>
          <a:prstGeom prst="rect">
            <a:avLst/>
          </a:prstGeom>
          <a:no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dirty="0"/>
              <a:t>Click to add marketing icon</a:t>
            </a:r>
          </a:p>
        </p:txBody>
      </p:sp>
      <p:sp>
        <p:nvSpPr>
          <p:cNvPr id="21" name="Picture Placeholder 2">
            <a:extLst>
              <a:ext uri="{FF2B5EF4-FFF2-40B4-BE49-F238E27FC236}">
                <a16:creationId xmlns:a16="http://schemas.microsoft.com/office/drawing/2014/main" id="{E02DD01B-53E6-C542-A933-2D42DD0D2C62}"/>
              </a:ext>
            </a:extLst>
          </p:cNvPr>
          <p:cNvSpPr>
            <a:spLocks noGrp="1"/>
          </p:cNvSpPr>
          <p:nvPr>
            <p:ph type="pic" sz="quarter" idx="24" hasCustomPrompt="1"/>
          </p:nvPr>
        </p:nvSpPr>
        <p:spPr>
          <a:xfrm>
            <a:off x="632127" y="1252071"/>
            <a:ext cx="1024772" cy="957729"/>
          </a:xfrm>
          <a:prstGeom prst="rect">
            <a:avLst/>
          </a:prstGeom>
          <a:no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dirty="0"/>
              <a:t>Click to add marketing icon</a:t>
            </a:r>
          </a:p>
        </p:txBody>
      </p:sp>
      <p:sp>
        <p:nvSpPr>
          <p:cNvPr id="22" name="Picture Placeholder 2">
            <a:extLst>
              <a:ext uri="{FF2B5EF4-FFF2-40B4-BE49-F238E27FC236}">
                <a16:creationId xmlns:a16="http://schemas.microsoft.com/office/drawing/2014/main" id="{EE6224FA-C881-7942-88CA-85C557540C4C}"/>
              </a:ext>
            </a:extLst>
          </p:cNvPr>
          <p:cNvSpPr>
            <a:spLocks noGrp="1"/>
          </p:cNvSpPr>
          <p:nvPr>
            <p:ph type="pic" sz="quarter" idx="25" hasCustomPrompt="1"/>
          </p:nvPr>
        </p:nvSpPr>
        <p:spPr>
          <a:xfrm>
            <a:off x="8086661" y="1252071"/>
            <a:ext cx="1024772" cy="957729"/>
          </a:xfrm>
          <a:prstGeom prst="rect">
            <a:avLst/>
          </a:prstGeom>
          <a:no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dirty="0"/>
              <a:t>Click to add marketing icon</a:t>
            </a:r>
          </a:p>
        </p:txBody>
      </p:sp>
      <p:sp>
        <p:nvSpPr>
          <p:cNvPr id="2" name="Text Placeholder 2">
            <a:extLst>
              <a:ext uri="{FF2B5EF4-FFF2-40B4-BE49-F238E27FC236}">
                <a16:creationId xmlns:a16="http://schemas.microsoft.com/office/drawing/2014/main" id="{66A53209-57D8-0C80-F7FB-B1A028923F8E}"/>
              </a:ext>
            </a:extLst>
          </p:cNvPr>
          <p:cNvSpPr>
            <a:spLocks noGrp="1"/>
          </p:cNvSpPr>
          <p:nvPr>
            <p:ph type="body" sz="quarter" idx="15" hasCustomPrompt="1"/>
          </p:nvPr>
        </p:nvSpPr>
        <p:spPr>
          <a:xfrm>
            <a:off x="632125" y="3675743"/>
            <a:ext cx="3489235" cy="164592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3" name="Text Placeholder 2">
            <a:extLst>
              <a:ext uri="{FF2B5EF4-FFF2-40B4-BE49-F238E27FC236}">
                <a16:creationId xmlns:a16="http://schemas.microsoft.com/office/drawing/2014/main" id="{87B629FA-854C-9FDB-35AE-257C4F46B331}"/>
              </a:ext>
            </a:extLst>
          </p:cNvPr>
          <p:cNvSpPr>
            <a:spLocks noGrp="1"/>
          </p:cNvSpPr>
          <p:nvPr>
            <p:ph type="body" sz="quarter" idx="29" hasCustomPrompt="1"/>
          </p:nvPr>
        </p:nvSpPr>
        <p:spPr>
          <a:xfrm>
            <a:off x="4350253" y="3675743"/>
            <a:ext cx="3489235" cy="164592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4" name="Text Placeholder 2">
            <a:extLst>
              <a:ext uri="{FF2B5EF4-FFF2-40B4-BE49-F238E27FC236}">
                <a16:creationId xmlns:a16="http://schemas.microsoft.com/office/drawing/2014/main" id="{A86DDF84-07E1-9F30-2A61-508622F128AE}"/>
              </a:ext>
            </a:extLst>
          </p:cNvPr>
          <p:cNvSpPr>
            <a:spLocks noGrp="1"/>
          </p:cNvSpPr>
          <p:nvPr>
            <p:ph type="body" sz="quarter" idx="30" hasCustomPrompt="1"/>
          </p:nvPr>
        </p:nvSpPr>
        <p:spPr>
          <a:xfrm>
            <a:off x="8102968" y="3675743"/>
            <a:ext cx="3489235" cy="1645920"/>
          </a:xfrm>
          <a:prstGeom prst="rect">
            <a:avLst/>
          </a:prstGeom>
        </p:spPr>
        <p:txBody>
          <a:bodyPr lIns="45720" tIns="45720" rIns="45720" bIns="45720">
            <a:noAutofit/>
          </a:bodyPr>
          <a:lstStyle>
            <a:lvl1pPr marL="0" marR="0" indent="0" algn="l" defTabSz="912276" rtl="0" eaLnBrk="1" fontAlgn="base" latinLnBrk="0" hangingPunct="1">
              <a:lnSpc>
                <a:spcPct val="95000"/>
              </a:lnSpc>
              <a:spcBef>
                <a:spcPts val="0"/>
              </a:spcBef>
              <a:spcAft>
                <a:spcPts val="6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endParaRPr lang="en-GB" dirty="0"/>
          </a:p>
        </p:txBody>
      </p:sp>
      <p:sp>
        <p:nvSpPr>
          <p:cNvPr id="5" name="Text Placeholder 6">
            <a:extLst>
              <a:ext uri="{FF2B5EF4-FFF2-40B4-BE49-F238E27FC236}">
                <a16:creationId xmlns:a16="http://schemas.microsoft.com/office/drawing/2014/main" id="{4F16851C-FF16-C8FD-C1A2-97DC62B0B3A0}"/>
              </a:ext>
            </a:extLst>
          </p:cNvPr>
          <p:cNvSpPr>
            <a:spLocks noGrp="1"/>
          </p:cNvSpPr>
          <p:nvPr>
            <p:ph type="body" sz="quarter" idx="31" hasCustomPrompt="1"/>
          </p:nvPr>
        </p:nvSpPr>
        <p:spPr>
          <a:xfrm>
            <a:off x="621759" y="2755766"/>
            <a:ext cx="3493008" cy="665802"/>
          </a:xfrm>
          <a:prstGeom prst="rect">
            <a:avLst/>
          </a:prstGeom>
        </p:spPr>
        <p:txBody>
          <a:bodyPr lIns="45720" tIns="45720" rIns="45720" bIns="45720" anchor="b" anchorCtr="0">
            <a:noAutofit/>
          </a:bodyPr>
          <a:lstStyle>
            <a:lvl1pPr marL="0" indent="0">
              <a:lnSpc>
                <a:spcPct val="100000"/>
              </a:lnSpc>
              <a:spcBef>
                <a:spcPts val="0"/>
              </a:spcBef>
              <a:spcAft>
                <a:spcPts val="0"/>
              </a:spcAft>
              <a:buNone/>
              <a:defRPr sz="3200" b="0" i="0">
                <a:solidFill>
                  <a:schemeClr val="bg1"/>
                </a:solidFill>
                <a:latin typeface="+mj-lt"/>
                <a:cs typeface="CiscoSansTT ExtraLight" panose="020B0303020201020303" pitchFamily="34" charset="0"/>
              </a:defRPr>
            </a:lvl1pPr>
          </a:lstStyle>
          <a:p>
            <a:r>
              <a:rPr lang="en-GB" dirty="0"/>
              <a:t>Heading</a:t>
            </a:r>
          </a:p>
        </p:txBody>
      </p:sp>
    </p:spTree>
    <p:extLst>
      <p:ext uri="{BB962C8B-B14F-4D97-AF65-F5344CB8AC3E}">
        <p14:creationId xmlns:p14="http://schemas.microsoft.com/office/powerpoint/2010/main" val="257864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Only">
    <p:bg>
      <p:bgPr>
        <a:solidFill>
          <a:schemeClr val="bg2"/>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8FA65F1-BAFB-6C36-2878-6CF1B8179A70}"/>
              </a:ext>
            </a:extLst>
          </p:cNvPr>
          <p:cNvSpPr>
            <a:spLocks noGrp="1"/>
          </p:cNvSpPr>
          <p:nvPr>
            <p:ph type="title" hasCustomPrompt="1"/>
          </p:nvPr>
        </p:nvSpPr>
        <p:spPr>
          <a:xfrm>
            <a:off x="609602" y="384079"/>
            <a:ext cx="10972800" cy="685800"/>
          </a:xfrm>
          <a:prstGeom prst="rect">
            <a:avLst/>
          </a:prstGeom>
        </p:spPr>
        <p:txBody>
          <a:bodyPr vert="horz" lIns="45720" tIns="45720" rIns="45720" bIns="45720" rtlCol="0" anchor="ctr">
            <a:noAutofit/>
          </a:bodyPr>
          <a:lstStyle/>
          <a:p>
            <a:r>
              <a:rPr lang="en-US" dirty="0"/>
              <a:t>Click to edit master title style</a:t>
            </a:r>
          </a:p>
        </p:txBody>
      </p:sp>
    </p:spTree>
    <p:extLst>
      <p:ext uri="{BB962C8B-B14F-4D97-AF65-F5344CB8AC3E}">
        <p14:creationId xmlns:p14="http://schemas.microsoft.com/office/powerpoint/2010/main" val="28883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ing w Section Title">
    <p:bg>
      <p:bgPr>
        <a:solidFill>
          <a:schemeClr val="bg2"/>
        </a:solidFill>
        <a:effectLst/>
      </p:bgPr>
    </p:bg>
    <p:spTree>
      <p:nvGrpSpPr>
        <p:cNvPr id="1" name=""/>
        <p:cNvGrpSpPr/>
        <p:nvPr/>
      </p:nvGrpSpPr>
      <p:grpSpPr>
        <a:xfrm>
          <a:off x="0" y="0"/>
          <a:ext cx="0" cy="0"/>
          <a:chOff x="0" y="0"/>
          <a:chExt cx="0" cy="0"/>
        </a:xfrm>
      </p:grpSpPr>
      <p:sp>
        <p:nvSpPr>
          <p:cNvPr id="7" name="Text Placeholder 2" descr="Section title">
            <a:extLst>
              <a:ext uri="{FF2B5EF4-FFF2-40B4-BE49-F238E27FC236}">
                <a16:creationId xmlns:a16="http://schemas.microsoft.com/office/drawing/2014/main" id="{0C30067D-BDB2-4ED3-9FF2-9A7F7110FF90}"/>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3" name="Title Placeholder 1">
            <a:extLst>
              <a:ext uri="{FF2B5EF4-FFF2-40B4-BE49-F238E27FC236}">
                <a16:creationId xmlns:a16="http://schemas.microsoft.com/office/drawing/2014/main" id="{689D7222-F544-8734-1474-646E4190C25B}"/>
              </a:ext>
            </a:extLst>
          </p:cNvPr>
          <p:cNvSpPr>
            <a:spLocks noGrp="1"/>
          </p:cNvSpPr>
          <p:nvPr>
            <p:ph type="title" hasCustomPrompt="1"/>
          </p:nvPr>
        </p:nvSpPr>
        <p:spPr>
          <a:xfrm>
            <a:off x="609602" y="722735"/>
            <a:ext cx="10972800" cy="685800"/>
          </a:xfrm>
          <a:prstGeom prst="rect">
            <a:avLst/>
          </a:prstGeom>
        </p:spPr>
        <p:txBody>
          <a:bodyPr vert="horz" lIns="45720" tIns="45720" rIns="45720" bIns="45720" rtlCol="0" anchor="ctr">
            <a:noAutofit/>
          </a:bodyPr>
          <a:lstStyle/>
          <a:p>
            <a:r>
              <a:rPr lang="en-US" dirty="0"/>
              <a:t>Click to edit master title style</a:t>
            </a:r>
          </a:p>
        </p:txBody>
      </p:sp>
    </p:spTree>
    <p:extLst>
      <p:ext uri="{BB962C8B-B14F-4D97-AF65-F5344CB8AC3E}">
        <p14:creationId xmlns:p14="http://schemas.microsoft.com/office/powerpoint/2010/main" val="262827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ing w Bullets">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A3BF51A-3A82-60DC-93A5-2213ED8791FE}"/>
              </a:ext>
            </a:extLst>
          </p:cNvPr>
          <p:cNvSpPr>
            <a:spLocks noGrp="1"/>
          </p:cNvSpPr>
          <p:nvPr>
            <p:ph type="title" hasCustomPrompt="1"/>
          </p:nvPr>
        </p:nvSpPr>
        <p:spPr>
          <a:xfrm>
            <a:off x="609602" y="384079"/>
            <a:ext cx="10972800" cy="685800"/>
          </a:xfrm>
          <a:prstGeom prst="rect">
            <a:avLst/>
          </a:prstGeom>
        </p:spPr>
        <p:txBody>
          <a:bodyPr vert="horz" lIns="45720" tIns="45720" rIns="45720" bIns="45720" rtlCol="0" anchor="ctr">
            <a:noAutofit/>
          </a:bodyPr>
          <a:lstStyle/>
          <a:p>
            <a:r>
              <a:rPr lang="en-US" dirty="0"/>
              <a:t>Click to edit master title style</a:t>
            </a:r>
          </a:p>
        </p:txBody>
      </p:sp>
      <p:sp>
        <p:nvSpPr>
          <p:cNvPr id="13" name="Text Placeholder 12">
            <a:extLst>
              <a:ext uri="{FF2B5EF4-FFF2-40B4-BE49-F238E27FC236}">
                <a16:creationId xmlns:a16="http://schemas.microsoft.com/office/drawing/2014/main" id="{575B45E7-43EA-8FCF-779D-B7F08D02F592}"/>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7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ing w 2 Bullets">
    <p:spTree>
      <p:nvGrpSpPr>
        <p:cNvPr id="1" name=""/>
        <p:cNvGrpSpPr/>
        <p:nvPr/>
      </p:nvGrpSpPr>
      <p:grpSpPr>
        <a:xfrm>
          <a:off x="0" y="0"/>
          <a:ext cx="0" cy="0"/>
          <a:chOff x="0" y="0"/>
          <a:chExt cx="0" cy="0"/>
        </a:xfrm>
      </p:grpSpPr>
      <p:sp>
        <p:nvSpPr>
          <p:cNvPr id="8" name="Text Placeholder 2" descr="Section title">
            <a:extLst>
              <a:ext uri="{FF2B5EF4-FFF2-40B4-BE49-F238E27FC236}">
                <a16:creationId xmlns:a16="http://schemas.microsoft.com/office/drawing/2014/main" id="{20BBFC84-0D1A-41D8-BAF7-77889FB4926E}"/>
              </a:ext>
            </a:extLst>
          </p:cNvPr>
          <p:cNvSpPr>
            <a:spLocks noGrp="1"/>
          </p:cNvSpPr>
          <p:nvPr>
            <p:ph type="body" sz="quarter" idx="14" hasCustomPrompt="1"/>
          </p:nvPr>
        </p:nvSpPr>
        <p:spPr>
          <a:xfrm>
            <a:off x="625928" y="392612"/>
            <a:ext cx="5486400" cy="30480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11" name="Title Placeholder 1">
            <a:extLst>
              <a:ext uri="{FF2B5EF4-FFF2-40B4-BE49-F238E27FC236}">
                <a16:creationId xmlns:a16="http://schemas.microsoft.com/office/drawing/2014/main" id="{EB3BF19B-575A-779B-73CC-537ABB67E7D3}"/>
              </a:ext>
            </a:extLst>
          </p:cNvPr>
          <p:cNvSpPr>
            <a:spLocks noGrp="1"/>
          </p:cNvSpPr>
          <p:nvPr>
            <p:ph type="title" hasCustomPrompt="1"/>
          </p:nvPr>
        </p:nvSpPr>
        <p:spPr>
          <a:xfrm>
            <a:off x="609602" y="722735"/>
            <a:ext cx="10972800" cy="685800"/>
          </a:xfrm>
          <a:prstGeom prst="rect">
            <a:avLst/>
          </a:prstGeom>
        </p:spPr>
        <p:txBody>
          <a:bodyPr vert="horz" lIns="45720" tIns="45720" rIns="45720" bIns="45720" rtlCol="0" anchor="ctr">
            <a:noAutofit/>
          </a:bodyPr>
          <a:lstStyle/>
          <a:p>
            <a:r>
              <a:rPr lang="en-US" dirty="0"/>
              <a:t>Click to edit master title style</a:t>
            </a:r>
          </a:p>
        </p:txBody>
      </p:sp>
      <p:sp>
        <p:nvSpPr>
          <p:cNvPr id="12" name="Text Placeholder 8">
            <a:extLst>
              <a:ext uri="{FF2B5EF4-FFF2-40B4-BE49-F238E27FC236}">
                <a16:creationId xmlns:a16="http://schemas.microsoft.com/office/drawing/2014/main" id="{A2705B8E-4073-4179-061E-6BB2F2D366C9}"/>
              </a:ext>
            </a:extLst>
          </p:cNvPr>
          <p:cNvSpPr>
            <a:spLocks noGrp="1"/>
          </p:cNvSpPr>
          <p:nvPr>
            <p:ph type="body" sz="quarter" idx="16"/>
          </p:nvPr>
        </p:nvSpPr>
        <p:spPr>
          <a:xfrm>
            <a:off x="609600" y="1619250"/>
            <a:ext cx="5211763" cy="4514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0020ADB6-8EC0-CC3A-6343-8EB97EAED4A5}"/>
              </a:ext>
            </a:extLst>
          </p:cNvPr>
          <p:cNvSpPr>
            <a:spLocks noGrp="1"/>
          </p:cNvSpPr>
          <p:nvPr>
            <p:ph type="body" sz="quarter" idx="17"/>
          </p:nvPr>
        </p:nvSpPr>
        <p:spPr>
          <a:xfrm>
            <a:off x="6371699" y="1619250"/>
            <a:ext cx="5211763" cy="4514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2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88E9818-CDB2-294C-86DC-E17877CD33A8}"/>
              </a:ext>
            </a:extLst>
          </p:cNvPr>
          <p:cNvSpPr>
            <a:spLocks noGrp="1"/>
          </p:cNvSpPr>
          <p:nvPr>
            <p:ph type="body" sz="quarter" idx="15" hasCustomPrompt="1"/>
          </p:nvPr>
        </p:nvSpPr>
        <p:spPr>
          <a:xfrm>
            <a:off x="621964" y="2565400"/>
            <a:ext cx="4572000" cy="2743200"/>
          </a:xfrm>
          <a:prstGeom prst="rect">
            <a:avLst/>
          </a:prstGeom>
        </p:spPr>
        <p:txBody>
          <a:bodyPr lIns="45720" tIns="45720" rIns="45720" bIns="45720"/>
          <a:lstStyle>
            <a:lvl1pPr marL="0" marR="0" indent="0" algn="l" defTabSz="912276"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3" name="Text Placeholder 2">
            <a:extLst>
              <a:ext uri="{FF2B5EF4-FFF2-40B4-BE49-F238E27FC236}">
                <a16:creationId xmlns:a16="http://schemas.microsoft.com/office/drawing/2014/main" id="{DD493A0E-205E-98C2-0661-3E250B8F3BDC}"/>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5" name="Title Placeholder 1">
            <a:extLst>
              <a:ext uri="{FF2B5EF4-FFF2-40B4-BE49-F238E27FC236}">
                <a16:creationId xmlns:a16="http://schemas.microsoft.com/office/drawing/2014/main" id="{1344FDFA-4E0E-FB13-FB45-5AECC129F575}"/>
              </a:ext>
            </a:extLst>
          </p:cNvPr>
          <p:cNvSpPr>
            <a:spLocks noGrp="1"/>
          </p:cNvSpPr>
          <p:nvPr>
            <p:ph type="title" hasCustomPrompt="1"/>
          </p:nvPr>
        </p:nvSpPr>
        <p:spPr>
          <a:xfrm>
            <a:off x="609602" y="1582396"/>
            <a:ext cx="4594524" cy="634577"/>
          </a:xfrm>
          <a:prstGeom prst="rect">
            <a:avLst/>
          </a:prstGeom>
        </p:spPr>
        <p:txBody>
          <a:bodyPr vert="horz" lIns="45720" tIns="45720" rIns="45720" bIns="45720" rtlCol="0" anchor="ctr">
            <a:noAutofit/>
          </a:bodyPr>
          <a:lstStyle/>
          <a:p>
            <a:r>
              <a:rPr lang="en-US" dirty="0"/>
              <a:t>Click to edit master title style</a:t>
            </a:r>
          </a:p>
        </p:txBody>
      </p:sp>
    </p:spTree>
    <p:extLst>
      <p:ext uri="{BB962C8B-B14F-4D97-AF65-F5344CB8AC3E}">
        <p14:creationId xmlns:p14="http://schemas.microsoft.com/office/powerpoint/2010/main" val="401822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alf Page Sky 1">
    <p:spTree>
      <p:nvGrpSpPr>
        <p:cNvPr id="1" name=""/>
        <p:cNvGrpSpPr/>
        <p:nvPr/>
      </p:nvGrpSpPr>
      <p:grpSpPr>
        <a:xfrm>
          <a:off x="0" y="0"/>
          <a:ext cx="0" cy="0"/>
          <a:chOff x="0" y="0"/>
          <a:chExt cx="0" cy="0"/>
        </a:xfrm>
      </p:grpSpPr>
      <p:sp>
        <p:nvSpPr>
          <p:cNvPr id="4" name="Rectangle 3"/>
          <p:cNvSpPr/>
          <p:nvPr userDrawn="1"/>
        </p:nvSpPr>
        <p:spPr>
          <a:xfrm>
            <a:off x="0" y="0"/>
            <a:ext cx="6096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6" name="Text Placeholder 2">
            <a:extLst>
              <a:ext uri="{FF2B5EF4-FFF2-40B4-BE49-F238E27FC236}">
                <a16:creationId xmlns:a16="http://schemas.microsoft.com/office/drawing/2014/main" id="{24EE68BB-B0C9-B5EC-846B-9A437BE66887}"/>
              </a:ext>
            </a:extLst>
          </p:cNvPr>
          <p:cNvSpPr>
            <a:spLocks noGrp="1"/>
          </p:cNvSpPr>
          <p:nvPr>
            <p:ph type="body" sz="quarter" idx="15" hasCustomPrompt="1"/>
          </p:nvPr>
        </p:nvSpPr>
        <p:spPr>
          <a:xfrm>
            <a:off x="621964" y="2565400"/>
            <a:ext cx="4572000" cy="2743200"/>
          </a:xfrm>
          <a:prstGeom prst="rect">
            <a:avLst/>
          </a:prstGeom>
        </p:spPr>
        <p:txBody>
          <a:bodyPr lIns="45720" tIns="45720" rIns="45720" bIns="45720"/>
          <a:lstStyle>
            <a:lvl1pPr marL="0" marR="0" indent="0" algn="l" defTabSz="912276"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10" name="Text Placeholder 2">
            <a:extLst>
              <a:ext uri="{FF2B5EF4-FFF2-40B4-BE49-F238E27FC236}">
                <a16:creationId xmlns:a16="http://schemas.microsoft.com/office/drawing/2014/main" id="{F80CA85F-96FC-6CA6-B62F-6AD3B87CEE67}"/>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3" name="Title Placeholder 1">
            <a:extLst>
              <a:ext uri="{FF2B5EF4-FFF2-40B4-BE49-F238E27FC236}">
                <a16:creationId xmlns:a16="http://schemas.microsoft.com/office/drawing/2014/main" id="{1D697ECA-1DF4-14D1-3EFA-CC34EEA2F637}"/>
              </a:ext>
            </a:extLst>
          </p:cNvPr>
          <p:cNvSpPr>
            <a:spLocks noGrp="1"/>
          </p:cNvSpPr>
          <p:nvPr>
            <p:ph type="title" hasCustomPrompt="1"/>
          </p:nvPr>
        </p:nvSpPr>
        <p:spPr>
          <a:xfrm>
            <a:off x="609602" y="1582396"/>
            <a:ext cx="4594524" cy="634577"/>
          </a:xfrm>
          <a:prstGeom prst="rect">
            <a:avLst/>
          </a:prstGeom>
        </p:spPr>
        <p:txBody>
          <a:bodyPr vert="horz" lIns="45720" tIns="45720" rIns="45720" bIns="45720" rtlCol="0" anchor="ctr">
            <a:noAutofit/>
          </a:bodyPr>
          <a:lstStyle/>
          <a:p>
            <a:r>
              <a:rPr lang="en-US" dirty="0"/>
              <a:t>Click to edit master title style</a:t>
            </a:r>
          </a:p>
        </p:txBody>
      </p:sp>
      <p:sp>
        <p:nvSpPr>
          <p:cNvPr id="5" name="Rectangle 4">
            <a:extLst>
              <a:ext uri="{FF2B5EF4-FFF2-40B4-BE49-F238E27FC236}">
                <a16:creationId xmlns:a16="http://schemas.microsoft.com/office/drawing/2014/main" id="{E28AA0AB-2CA1-1CCB-CA09-C94DA644B1B7}"/>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tx1"/>
                </a:solidFill>
                <a:latin typeface="+mn-lt"/>
                <a:ea typeface="+mn-ea"/>
                <a:cs typeface="CiscoSansTT Light" panose="020B0503020201020303" pitchFamily="34" charset="0"/>
              </a:rPr>
              <a:t>© 2024  Cisco and/or its affiliates. All rights reserved.   </a:t>
            </a:r>
          </a:p>
        </p:txBody>
      </p:sp>
      <p:pic>
        <p:nvPicPr>
          <p:cNvPr id="7" name="Picture 7">
            <a:extLst>
              <a:ext uri="{FF2B5EF4-FFF2-40B4-BE49-F238E27FC236}">
                <a16:creationId xmlns:a16="http://schemas.microsoft.com/office/drawing/2014/main" id="{2D4C9BDB-3349-C6B3-8D3B-B57708E94D6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Tree>
    <p:extLst>
      <p:ext uri="{BB962C8B-B14F-4D97-AF65-F5344CB8AC3E}">
        <p14:creationId xmlns:p14="http://schemas.microsoft.com/office/powerpoint/2010/main" val="3717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alf Page Midnight 1">
    <p:spTree>
      <p:nvGrpSpPr>
        <p:cNvPr id="1" name=""/>
        <p:cNvGrpSpPr/>
        <p:nvPr/>
      </p:nvGrpSpPr>
      <p:grpSpPr>
        <a:xfrm>
          <a:off x="0" y="0"/>
          <a:ext cx="0" cy="0"/>
          <a:chOff x="0" y="0"/>
          <a:chExt cx="0" cy="0"/>
        </a:xfrm>
      </p:grpSpPr>
      <p:sp>
        <p:nvSpPr>
          <p:cNvPr id="4" name="Rectangle 3"/>
          <p:cNvSpPr/>
          <p:nvPr userDrawn="1"/>
        </p:nvSpPr>
        <p:spPr>
          <a:xfrm>
            <a:off x="0" y="0"/>
            <a:ext cx="6096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2" name="Rectangle 1">
            <a:extLst>
              <a:ext uri="{FF2B5EF4-FFF2-40B4-BE49-F238E27FC236}">
                <a16:creationId xmlns:a16="http://schemas.microsoft.com/office/drawing/2014/main" id="{298433B5-A3AF-015C-FF50-9B6EFD4ED59C}"/>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a:t>
            </a:r>
          </a:p>
        </p:txBody>
      </p:sp>
      <p:pic>
        <p:nvPicPr>
          <p:cNvPr id="5" name="Picture 7">
            <a:extLst>
              <a:ext uri="{FF2B5EF4-FFF2-40B4-BE49-F238E27FC236}">
                <a16:creationId xmlns:a16="http://schemas.microsoft.com/office/drawing/2014/main" id="{D4B0C0A3-33C1-48B7-2BE2-945A09E048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
        <p:nvSpPr>
          <p:cNvPr id="6" name="Text Placeholder 2">
            <a:extLst>
              <a:ext uri="{FF2B5EF4-FFF2-40B4-BE49-F238E27FC236}">
                <a16:creationId xmlns:a16="http://schemas.microsoft.com/office/drawing/2014/main" id="{128A24FB-C90E-8608-90DD-14467743B562}"/>
              </a:ext>
            </a:extLst>
          </p:cNvPr>
          <p:cNvSpPr>
            <a:spLocks noGrp="1"/>
          </p:cNvSpPr>
          <p:nvPr>
            <p:ph type="body" sz="quarter" idx="15" hasCustomPrompt="1"/>
          </p:nvPr>
        </p:nvSpPr>
        <p:spPr>
          <a:xfrm>
            <a:off x="621964" y="2565400"/>
            <a:ext cx="4572000" cy="2743200"/>
          </a:xfrm>
          <a:prstGeom prst="rect">
            <a:avLst/>
          </a:prstGeom>
        </p:spPr>
        <p:txBody>
          <a:bodyPr lIns="45720" tIns="45720" rIns="45720" bIns="45720"/>
          <a:lstStyle>
            <a:lvl1pPr marL="0" marR="0" indent="0" algn="l" defTabSz="912276" rtl="0" eaLnBrk="1" fontAlgn="base" latinLnBrk="0" hangingPunct="1">
              <a:lnSpc>
                <a:spcPct val="100000"/>
              </a:lnSpc>
              <a:spcBef>
                <a:spcPts val="0"/>
              </a:spcBef>
              <a:spcAft>
                <a:spcPts val="600"/>
              </a:spcAft>
              <a:buClr>
                <a:schemeClr val="tx2"/>
              </a:buClr>
              <a:buSzPct val="90000"/>
              <a:buFont typeface="Arial" panose="020B0604020202020204" pitchFamily="34" charset="0"/>
              <a:buNone/>
              <a:tabLst/>
              <a:defRPr sz="1600" b="0" i="0" baseline="0">
                <a:solidFill>
                  <a:schemeClr val="bg2"/>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et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et dolore.</a:t>
            </a:r>
            <a:endParaRPr lang="en-GB" dirty="0"/>
          </a:p>
          <a:p>
            <a:pPr lvl="0"/>
            <a:endParaRPr lang="en-GB" dirty="0"/>
          </a:p>
        </p:txBody>
      </p:sp>
      <p:sp>
        <p:nvSpPr>
          <p:cNvPr id="3" name="Text Placeholder 2">
            <a:extLst>
              <a:ext uri="{FF2B5EF4-FFF2-40B4-BE49-F238E27FC236}">
                <a16:creationId xmlns:a16="http://schemas.microsoft.com/office/drawing/2014/main" id="{D696A67E-A1D7-9527-29EB-EF2FEEA57DB0}"/>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bg2"/>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9" name="Title Placeholder 1">
            <a:extLst>
              <a:ext uri="{FF2B5EF4-FFF2-40B4-BE49-F238E27FC236}">
                <a16:creationId xmlns:a16="http://schemas.microsoft.com/office/drawing/2014/main" id="{958130C6-64C1-4324-51CC-4C096C99291A}"/>
              </a:ext>
            </a:extLst>
          </p:cNvPr>
          <p:cNvSpPr>
            <a:spLocks noGrp="1"/>
          </p:cNvSpPr>
          <p:nvPr>
            <p:ph type="title" hasCustomPrompt="1"/>
          </p:nvPr>
        </p:nvSpPr>
        <p:spPr>
          <a:xfrm>
            <a:off x="609602" y="1582396"/>
            <a:ext cx="4594524" cy="634577"/>
          </a:xfrm>
          <a:prstGeom prst="rect">
            <a:avLst/>
          </a:prstGeom>
        </p:spPr>
        <p:txBody>
          <a:bodyPr vert="horz" lIns="45720" tIns="45720" rIns="45720" bIns="45720" rtlCol="0" anchor="ctr">
            <a:noAutofit/>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23785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 Page White 1b">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E0368-12F7-D52E-F159-299C7A027BAC}"/>
              </a:ext>
            </a:extLst>
          </p:cNvPr>
          <p:cNvSpPr txBox="1">
            <a:spLocks/>
          </p:cNvSpPr>
          <p:nvPr userDrawn="1"/>
        </p:nvSpPr>
        <p:spPr>
          <a:xfrm>
            <a:off x="609602" y="2389491"/>
            <a:ext cx="4594524" cy="1668780"/>
          </a:xfrm>
          <a:prstGeom prst="rect">
            <a:avLst/>
          </a:prstGeom>
        </p:spPr>
        <p:txBody>
          <a:bodyPr vert="horz" lIns="45720" tIns="45720" rIns="45720" bIns="45720" rtlCol="0" anchor="ctr">
            <a:noAutofit/>
          </a:bodyPr>
          <a:lstStyle>
            <a:lvl1pPr algn="l" defTabSz="912276" rtl="0" eaLnBrk="1" fontAlgn="base" hangingPunct="1">
              <a:lnSpc>
                <a:spcPct val="80000"/>
              </a:lnSpc>
              <a:spcBef>
                <a:spcPct val="0"/>
              </a:spcBef>
              <a:spcAft>
                <a:spcPct val="0"/>
              </a:spcAft>
              <a:defRPr lang="en-US" sz="4400" b="0" i="0" u="none" kern="1200">
                <a:solidFill>
                  <a:schemeClr val="accent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a:lstStyle>
          <a:p>
            <a:r>
              <a:rPr lang="en-US" dirty="0">
                <a:solidFill>
                  <a:schemeClr val="bg1"/>
                </a:solidFill>
              </a:rPr>
              <a:t>Click to edit master title style</a:t>
            </a:r>
          </a:p>
        </p:txBody>
      </p:sp>
    </p:spTree>
    <p:extLst>
      <p:ext uri="{BB962C8B-B14F-4D97-AF65-F5344CB8AC3E}">
        <p14:creationId xmlns:p14="http://schemas.microsoft.com/office/powerpoint/2010/main" val="216927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Left Midnigh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1097280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accent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1097280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1097280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431800"/>
            <a:ext cx="714359" cy="375341"/>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2014" y="5824731"/>
            <a:ext cx="10972800" cy="287338"/>
          </a:xfrm>
          <a:prstGeom prst="rect">
            <a:avLst/>
          </a:prstGeom>
        </p:spPr>
        <p:txBody>
          <a:bodyPr lIns="45720" rIns="45720"/>
          <a:lstStyle>
            <a:lvl1pPr marL="0" indent="0">
              <a:spcBef>
                <a:spcPts val="0"/>
              </a:spcBef>
              <a:buNone/>
              <a:defRPr sz="1400">
                <a:solidFill>
                  <a:schemeClr val="bg2"/>
                </a:solidFill>
                <a:latin typeface="+mn-lt"/>
              </a:defRPr>
            </a:lvl1pPr>
          </a:lstStyle>
          <a:p>
            <a:r>
              <a:rPr lang="en-GB" dirty="0"/>
              <a:t>Date</a:t>
            </a:r>
          </a:p>
        </p:txBody>
      </p:sp>
    </p:spTree>
    <p:extLst>
      <p:ext uri="{BB962C8B-B14F-4D97-AF65-F5344CB8AC3E}">
        <p14:creationId xmlns:p14="http://schemas.microsoft.com/office/powerpoint/2010/main" val="282713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alf Page Sky 1b">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2" name="Title Placeholder 1">
            <a:extLst>
              <a:ext uri="{FF2B5EF4-FFF2-40B4-BE49-F238E27FC236}">
                <a16:creationId xmlns:a16="http://schemas.microsoft.com/office/drawing/2014/main" id="{0FD046DA-7F8D-D93E-4767-7220FA5FC771}"/>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ED347EEC-E1B0-5FC1-34AD-4B24D551C65E}"/>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tx1"/>
                </a:solidFill>
                <a:latin typeface="+mn-lt"/>
                <a:ea typeface="+mn-ea"/>
                <a:cs typeface="CiscoSansTT Light" panose="020B0503020201020303" pitchFamily="34" charset="0"/>
              </a:rPr>
              <a:t>© 2024  Cisco and/or its affiliates. All rights reserved.   </a:t>
            </a:r>
          </a:p>
        </p:txBody>
      </p:sp>
      <p:pic>
        <p:nvPicPr>
          <p:cNvPr id="5" name="Picture 7">
            <a:extLst>
              <a:ext uri="{FF2B5EF4-FFF2-40B4-BE49-F238E27FC236}">
                <a16:creationId xmlns:a16="http://schemas.microsoft.com/office/drawing/2014/main" id="{2991FEA6-451D-6459-F45B-8E99A238FA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Tree>
    <p:extLst>
      <p:ext uri="{BB962C8B-B14F-4D97-AF65-F5344CB8AC3E}">
        <p14:creationId xmlns:p14="http://schemas.microsoft.com/office/powerpoint/2010/main" val="10246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alf Page Midnight 1b">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5" name="Rectangle 4">
            <a:extLst>
              <a:ext uri="{FF2B5EF4-FFF2-40B4-BE49-F238E27FC236}">
                <a16:creationId xmlns:a16="http://schemas.microsoft.com/office/drawing/2014/main" id="{BC2B0B16-6FD5-BE2F-C1B8-70937A5FE1F5}"/>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a:t>
            </a:r>
          </a:p>
        </p:txBody>
      </p:sp>
      <p:pic>
        <p:nvPicPr>
          <p:cNvPr id="6" name="Picture 7">
            <a:extLst>
              <a:ext uri="{FF2B5EF4-FFF2-40B4-BE49-F238E27FC236}">
                <a16:creationId xmlns:a16="http://schemas.microsoft.com/office/drawing/2014/main" id="{FD8D3F5B-9B87-E1E6-0BC7-F47655028A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
        <p:nvSpPr>
          <p:cNvPr id="2" name="Title Placeholder 1">
            <a:extLst>
              <a:ext uri="{FF2B5EF4-FFF2-40B4-BE49-F238E27FC236}">
                <a16:creationId xmlns:a16="http://schemas.microsoft.com/office/drawing/2014/main" id="{5CF32D2A-AF9C-9AB4-07AC-81C3BE77627E}"/>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8838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White 2">
    <p:bg>
      <p:bgPr>
        <a:solidFill>
          <a:schemeClr val="bg2"/>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6340164-DEFF-0BA4-370E-859A0468D0FC}"/>
              </a:ext>
            </a:extLst>
          </p:cNvPr>
          <p:cNvSpPr>
            <a:spLocks noGrp="1"/>
          </p:cNvSpPr>
          <p:nvPr>
            <p:ph type="body" sz="quarter" idx="15" hasCustomPrompt="1"/>
          </p:nvPr>
        </p:nvSpPr>
        <p:spPr>
          <a:xfrm>
            <a:off x="6722910" y="736600"/>
            <a:ext cx="4842181" cy="5384799"/>
          </a:xfrm>
          <a:prstGeom prst="rect">
            <a:avLst/>
          </a:prstGeom>
        </p:spPr>
        <p:txBody>
          <a:bodyPr lIns="45720" tIns="45720" rIns="45720" bIns="45720" anchor="ctr"/>
          <a:lstStyle>
            <a:lvl1pPr marL="0" marR="0" indent="0" algn="l" defTabSz="912276" rtl="0" eaLnBrk="1" fontAlgn="base" latinLnBrk="0" hangingPunct="1">
              <a:lnSpc>
                <a:spcPct val="95000"/>
              </a:lnSpc>
              <a:spcBef>
                <a:spcPts val="0"/>
              </a:spcBef>
              <a:spcAft>
                <a:spcPts val="14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p:txBody>
      </p:sp>
      <p:sp>
        <p:nvSpPr>
          <p:cNvPr id="8" name="Title Placeholder 1">
            <a:extLst>
              <a:ext uri="{FF2B5EF4-FFF2-40B4-BE49-F238E27FC236}">
                <a16:creationId xmlns:a16="http://schemas.microsoft.com/office/drawing/2014/main" id="{C99E3E55-8166-7139-C253-102273D3657C}"/>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lvl1pPr>
          </a:lstStyle>
          <a:p>
            <a:r>
              <a:rPr lang="en-US" dirty="0"/>
              <a:t>Click to edit master title style</a:t>
            </a:r>
          </a:p>
        </p:txBody>
      </p:sp>
    </p:spTree>
    <p:extLst>
      <p:ext uri="{BB962C8B-B14F-4D97-AF65-F5344CB8AC3E}">
        <p14:creationId xmlns:p14="http://schemas.microsoft.com/office/powerpoint/2010/main" val="46495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Page Sky 2">
    <p:spTree>
      <p:nvGrpSpPr>
        <p:cNvPr id="1" name=""/>
        <p:cNvGrpSpPr/>
        <p:nvPr/>
      </p:nvGrpSpPr>
      <p:grpSpPr>
        <a:xfrm>
          <a:off x="0" y="0"/>
          <a:ext cx="0" cy="0"/>
          <a:chOff x="0" y="0"/>
          <a:chExt cx="0" cy="0"/>
        </a:xfrm>
      </p:grpSpPr>
      <p:sp>
        <p:nvSpPr>
          <p:cNvPr id="4" name="Rectangle 3"/>
          <p:cNvSpPr/>
          <p:nvPr userDrawn="1"/>
        </p:nvSpPr>
        <p:spPr>
          <a:xfrm>
            <a:off x="0" y="0"/>
            <a:ext cx="6096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19" name="Text Placeholder 2">
            <a:extLst>
              <a:ext uri="{FF2B5EF4-FFF2-40B4-BE49-F238E27FC236}">
                <a16:creationId xmlns:a16="http://schemas.microsoft.com/office/drawing/2014/main" id="{12102193-3492-4BAB-8F98-FC7C55191E4D}"/>
              </a:ext>
            </a:extLst>
          </p:cNvPr>
          <p:cNvSpPr>
            <a:spLocks noGrp="1"/>
          </p:cNvSpPr>
          <p:nvPr>
            <p:ph type="body" sz="quarter" idx="15" hasCustomPrompt="1"/>
          </p:nvPr>
        </p:nvSpPr>
        <p:spPr>
          <a:xfrm>
            <a:off x="6722910" y="736600"/>
            <a:ext cx="4842181" cy="5384799"/>
          </a:xfrm>
          <a:prstGeom prst="rect">
            <a:avLst/>
          </a:prstGeom>
        </p:spPr>
        <p:txBody>
          <a:bodyPr lIns="45720" tIns="45720" rIns="45720" bIns="45720" anchor="ctr"/>
          <a:lstStyle>
            <a:lvl1pPr marL="0" marR="0" indent="0" algn="l" defTabSz="912276" rtl="0" eaLnBrk="1" fontAlgn="base" latinLnBrk="0" hangingPunct="1">
              <a:lnSpc>
                <a:spcPct val="95000"/>
              </a:lnSpc>
              <a:spcBef>
                <a:spcPts val="0"/>
              </a:spcBef>
              <a:spcAft>
                <a:spcPts val="14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p:txBody>
      </p:sp>
      <p:sp>
        <p:nvSpPr>
          <p:cNvPr id="8" name="Title Placeholder 1">
            <a:extLst>
              <a:ext uri="{FF2B5EF4-FFF2-40B4-BE49-F238E27FC236}">
                <a16:creationId xmlns:a16="http://schemas.microsoft.com/office/drawing/2014/main" id="{1678C93B-D86B-F551-9504-47EEC4B636AB}"/>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lvl1pPr>
          </a:lstStyle>
          <a:p>
            <a:r>
              <a:rPr lang="en-US" dirty="0"/>
              <a:t>Click to edit master title style</a:t>
            </a:r>
          </a:p>
        </p:txBody>
      </p:sp>
      <p:sp>
        <p:nvSpPr>
          <p:cNvPr id="2" name="Rectangle 1">
            <a:extLst>
              <a:ext uri="{FF2B5EF4-FFF2-40B4-BE49-F238E27FC236}">
                <a16:creationId xmlns:a16="http://schemas.microsoft.com/office/drawing/2014/main" id="{F1C42339-391E-2F34-6387-602A66EB2506}"/>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tx1"/>
                </a:solidFill>
                <a:latin typeface="+mn-lt"/>
                <a:ea typeface="+mn-ea"/>
                <a:cs typeface="CiscoSansTT Light" panose="020B0503020201020303" pitchFamily="34" charset="0"/>
              </a:rPr>
              <a:t>© 2024  Cisco and/or its affiliates. All rights reserved.   </a:t>
            </a:r>
          </a:p>
        </p:txBody>
      </p:sp>
      <p:pic>
        <p:nvPicPr>
          <p:cNvPr id="3" name="Picture 7">
            <a:extLst>
              <a:ext uri="{FF2B5EF4-FFF2-40B4-BE49-F238E27FC236}">
                <a16:creationId xmlns:a16="http://schemas.microsoft.com/office/drawing/2014/main" id="{4AE86141-4A76-44C2-AAB1-16D41ED533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Tree>
    <p:extLst>
      <p:ext uri="{BB962C8B-B14F-4D97-AF65-F5344CB8AC3E}">
        <p14:creationId xmlns:p14="http://schemas.microsoft.com/office/powerpoint/2010/main" val="2003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alf Page Midnigh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2B0B16-6FD5-BE2F-C1B8-70937A5FE1F5}"/>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6" name="Picture 7">
            <a:extLst>
              <a:ext uri="{FF2B5EF4-FFF2-40B4-BE49-F238E27FC236}">
                <a16:creationId xmlns:a16="http://schemas.microsoft.com/office/drawing/2014/main" id="{FD8D3F5B-9B87-E1E6-0BC7-F47655028A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4904"/>
            <a:ext cx="396305" cy="208228"/>
          </a:xfrm>
          <a:prstGeom prst="rect">
            <a:avLst/>
          </a:prstGeom>
        </p:spPr>
      </p:pic>
      <p:sp>
        <p:nvSpPr>
          <p:cNvPr id="2" name="Rectangle 1">
            <a:extLst>
              <a:ext uri="{FF2B5EF4-FFF2-40B4-BE49-F238E27FC236}">
                <a16:creationId xmlns:a16="http://schemas.microsoft.com/office/drawing/2014/main" id="{9F336399-B83B-D450-D7E9-D04E0D0AE3D1}"/>
              </a:ext>
            </a:extLst>
          </p:cNvPr>
          <p:cNvSpPr/>
          <p:nvPr userDrawn="1"/>
        </p:nvSpPr>
        <p:spPr>
          <a:xfrm>
            <a:off x="0" y="-1"/>
            <a:ext cx="6096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b="0" i="0" dirty="0">
              <a:solidFill>
                <a:srgbClr val="0D274D"/>
              </a:solidFill>
              <a:latin typeface="CiscoSansTT ExtraLight" panose="020B0303020201020303" pitchFamily="34" charset="0"/>
            </a:endParaRPr>
          </a:p>
        </p:txBody>
      </p:sp>
      <p:sp>
        <p:nvSpPr>
          <p:cNvPr id="3" name="Text Placeholder 2">
            <a:extLst>
              <a:ext uri="{FF2B5EF4-FFF2-40B4-BE49-F238E27FC236}">
                <a16:creationId xmlns:a16="http://schemas.microsoft.com/office/drawing/2014/main" id="{27C7D05B-CC63-FBAA-768B-D092C4B24200}"/>
              </a:ext>
            </a:extLst>
          </p:cNvPr>
          <p:cNvSpPr>
            <a:spLocks noGrp="1"/>
          </p:cNvSpPr>
          <p:nvPr>
            <p:ph type="body" sz="quarter" idx="15" hasCustomPrompt="1"/>
          </p:nvPr>
        </p:nvSpPr>
        <p:spPr>
          <a:xfrm>
            <a:off x="6722910" y="736600"/>
            <a:ext cx="4842181" cy="5384799"/>
          </a:xfrm>
          <a:prstGeom prst="rect">
            <a:avLst/>
          </a:prstGeom>
        </p:spPr>
        <p:txBody>
          <a:bodyPr lIns="45720" tIns="45720" rIns="45720" bIns="45720" anchor="ctr"/>
          <a:lstStyle>
            <a:lvl1pPr marL="0" marR="0" indent="0" algn="l" defTabSz="912276" rtl="0" eaLnBrk="1" fontAlgn="base" latinLnBrk="0" hangingPunct="1">
              <a:lnSpc>
                <a:spcPct val="95000"/>
              </a:lnSpc>
              <a:spcBef>
                <a:spcPts val="0"/>
              </a:spcBef>
              <a:spcAft>
                <a:spcPts val="140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p:txBody>
      </p:sp>
      <p:sp>
        <p:nvSpPr>
          <p:cNvPr id="11" name="Title Placeholder 1">
            <a:extLst>
              <a:ext uri="{FF2B5EF4-FFF2-40B4-BE49-F238E27FC236}">
                <a16:creationId xmlns:a16="http://schemas.microsoft.com/office/drawing/2014/main" id="{B356B89E-D2D7-929C-273F-CBC73FF73B68}"/>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dirty="0"/>
              <a:t>Click to edit master title style</a:t>
            </a:r>
          </a:p>
        </p:txBody>
      </p:sp>
      <p:sp>
        <p:nvSpPr>
          <p:cNvPr id="15" name="Rectangle 14">
            <a:extLst>
              <a:ext uri="{FF2B5EF4-FFF2-40B4-BE49-F238E27FC236}">
                <a16:creationId xmlns:a16="http://schemas.microsoft.com/office/drawing/2014/main" id="{87ECBE04-955D-0C38-5E90-9ABFDDCC694C}"/>
              </a:ext>
            </a:extLst>
          </p:cNvPr>
          <p:cNvSpPr>
            <a:spLocks noChangeArrowheads="1"/>
          </p:cNvSpPr>
          <p:nvPr userDrawn="1"/>
        </p:nvSpPr>
        <p:spPr bwMode="ltGray">
          <a:xfrm>
            <a:off x="1142755" y="6344904"/>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a:t>
            </a:r>
          </a:p>
        </p:txBody>
      </p:sp>
      <p:pic>
        <p:nvPicPr>
          <p:cNvPr id="16" name="Picture 7">
            <a:extLst>
              <a:ext uri="{FF2B5EF4-FFF2-40B4-BE49-F238E27FC236}">
                <a16:creationId xmlns:a16="http://schemas.microsoft.com/office/drawing/2014/main" id="{C1D3F57B-BF3D-C477-EDB8-E47AA9C4A18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33189"/>
            <a:ext cx="396305" cy="208228"/>
          </a:xfrm>
          <a:prstGeom prst="rect">
            <a:avLst/>
          </a:prstGeom>
        </p:spPr>
      </p:pic>
    </p:spTree>
    <p:extLst>
      <p:ext uri="{BB962C8B-B14F-4D97-AF65-F5344CB8AC3E}">
        <p14:creationId xmlns:p14="http://schemas.microsoft.com/office/powerpoint/2010/main" val="107579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Page White 3">
    <p:bg>
      <p:bgPr>
        <a:solidFill>
          <a:schemeClr val="bg2"/>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0496D4BA-1A90-CD12-46A7-BEFF3610D8BF}"/>
              </a:ext>
            </a:extLst>
          </p:cNvPr>
          <p:cNvSpPr>
            <a:spLocks noGrp="1"/>
          </p:cNvSpPr>
          <p:nvPr>
            <p:ph type="body" sz="quarter" idx="21" hasCustomPrompt="1"/>
          </p:nvPr>
        </p:nvSpPr>
        <p:spPr>
          <a:xfrm>
            <a:off x="6720840" y="746203"/>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6" name="Text Placeholder 2">
            <a:extLst>
              <a:ext uri="{FF2B5EF4-FFF2-40B4-BE49-F238E27FC236}">
                <a16:creationId xmlns:a16="http://schemas.microsoft.com/office/drawing/2014/main" id="{E5754773-B320-74FF-360B-AE12573C9FE6}"/>
              </a:ext>
            </a:extLst>
          </p:cNvPr>
          <p:cNvSpPr>
            <a:spLocks noGrp="1"/>
          </p:cNvSpPr>
          <p:nvPr>
            <p:ph type="body" sz="quarter" idx="24" hasCustomPrompt="1"/>
          </p:nvPr>
        </p:nvSpPr>
        <p:spPr>
          <a:xfrm>
            <a:off x="6720840" y="2605600"/>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8" name="Text Placeholder 2">
            <a:extLst>
              <a:ext uri="{FF2B5EF4-FFF2-40B4-BE49-F238E27FC236}">
                <a16:creationId xmlns:a16="http://schemas.microsoft.com/office/drawing/2014/main" id="{0E77DDFA-F376-BD29-5DEA-72F5308CBF7A}"/>
              </a:ext>
            </a:extLst>
          </p:cNvPr>
          <p:cNvSpPr>
            <a:spLocks noGrp="1"/>
          </p:cNvSpPr>
          <p:nvPr>
            <p:ph type="body" sz="quarter" idx="26" hasCustomPrompt="1"/>
          </p:nvPr>
        </p:nvSpPr>
        <p:spPr>
          <a:xfrm>
            <a:off x="6720840" y="4464997"/>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9" name="Text Placeholder 2">
            <a:extLst>
              <a:ext uri="{FF2B5EF4-FFF2-40B4-BE49-F238E27FC236}">
                <a16:creationId xmlns:a16="http://schemas.microsoft.com/office/drawing/2014/main" id="{12102193-3492-4BAB-8F98-FC7C55191E4D}"/>
              </a:ext>
            </a:extLst>
          </p:cNvPr>
          <p:cNvSpPr>
            <a:spLocks noGrp="1"/>
          </p:cNvSpPr>
          <p:nvPr>
            <p:ph type="body" sz="quarter" idx="15" hasCustomPrompt="1"/>
          </p:nvPr>
        </p:nvSpPr>
        <p:spPr>
          <a:xfrm>
            <a:off x="6720840" y="1246523"/>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20" name="Text Placeholder 2">
            <a:extLst>
              <a:ext uri="{FF2B5EF4-FFF2-40B4-BE49-F238E27FC236}">
                <a16:creationId xmlns:a16="http://schemas.microsoft.com/office/drawing/2014/main" id="{0A6491F4-97AD-1094-3D4C-75416A30CE37}"/>
              </a:ext>
            </a:extLst>
          </p:cNvPr>
          <p:cNvSpPr>
            <a:spLocks noGrp="1"/>
          </p:cNvSpPr>
          <p:nvPr>
            <p:ph type="body" sz="quarter" idx="28" hasCustomPrompt="1"/>
          </p:nvPr>
        </p:nvSpPr>
        <p:spPr>
          <a:xfrm>
            <a:off x="6720840" y="3105920"/>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23" name="Text Placeholder 2">
            <a:extLst>
              <a:ext uri="{FF2B5EF4-FFF2-40B4-BE49-F238E27FC236}">
                <a16:creationId xmlns:a16="http://schemas.microsoft.com/office/drawing/2014/main" id="{792FD8C7-8C8B-6909-C32B-EAA567C1FEF3}"/>
              </a:ext>
            </a:extLst>
          </p:cNvPr>
          <p:cNvSpPr>
            <a:spLocks noGrp="1"/>
          </p:cNvSpPr>
          <p:nvPr>
            <p:ph type="body" sz="quarter" idx="29" hasCustomPrompt="1"/>
          </p:nvPr>
        </p:nvSpPr>
        <p:spPr>
          <a:xfrm>
            <a:off x="6720840" y="4965316"/>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2" name="Text Placeholder 2">
            <a:extLst>
              <a:ext uri="{FF2B5EF4-FFF2-40B4-BE49-F238E27FC236}">
                <a16:creationId xmlns:a16="http://schemas.microsoft.com/office/drawing/2014/main" id="{D97C18FD-8F1B-2986-B145-F4D51FBC379A}"/>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9" name="Title Placeholder 1">
            <a:extLst>
              <a:ext uri="{FF2B5EF4-FFF2-40B4-BE49-F238E27FC236}">
                <a16:creationId xmlns:a16="http://schemas.microsoft.com/office/drawing/2014/main" id="{88961B96-5529-2E18-4428-44E2322295AB}"/>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lvl1pPr>
          </a:lstStyle>
          <a:p>
            <a:r>
              <a:rPr lang="en-US" dirty="0"/>
              <a:t>Click to edit master title style</a:t>
            </a:r>
          </a:p>
        </p:txBody>
      </p:sp>
    </p:spTree>
    <p:extLst>
      <p:ext uri="{BB962C8B-B14F-4D97-AF65-F5344CB8AC3E}">
        <p14:creationId xmlns:p14="http://schemas.microsoft.com/office/powerpoint/2010/main" val="421326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Page Sky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A5D03-02A4-EA4A-094B-A8B636BEEA62}"/>
              </a:ext>
            </a:extLst>
          </p:cNvPr>
          <p:cNvSpPr/>
          <p:nvPr userDrawn="1"/>
        </p:nvSpPr>
        <p:spPr>
          <a:xfrm>
            <a:off x="0" y="0"/>
            <a:ext cx="6096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BAE8E5E8-2C0F-35E1-4BBC-22A54E53D007}"/>
              </a:ext>
            </a:extLst>
          </p:cNvPr>
          <p:cNvSpPr>
            <a:spLocks noGrp="1"/>
          </p:cNvSpPr>
          <p:nvPr>
            <p:ph type="body" sz="quarter" idx="21" hasCustomPrompt="1"/>
          </p:nvPr>
        </p:nvSpPr>
        <p:spPr>
          <a:xfrm>
            <a:off x="6720840" y="746203"/>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7" name="Text Placeholder 2">
            <a:extLst>
              <a:ext uri="{FF2B5EF4-FFF2-40B4-BE49-F238E27FC236}">
                <a16:creationId xmlns:a16="http://schemas.microsoft.com/office/drawing/2014/main" id="{B8CA8218-1F96-926F-0917-A1DA9EC3D62E}"/>
              </a:ext>
            </a:extLst>
          </p:cNvPr>
          <p:cNvSpPr>
            <a:spLocks noGrp="1"/>
          </p:cNvSpPr>
          <p:nvPr>
            <p:ph type="body" sz="quarter" idx="24" hasCustomPrompt="1"/>
          </p:nvPr>
        </p:nvSpPr>
        <p:spPr>
          <a:xfrm>
            <a:off x="6720840" y="2605600"/>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8" name="Text Placeholder 2">
            <a:extLst>
              <a:ext uri="{FF2B5EF4-FFF2-40B4-BE49-F238E27FC236}">
                <a16:creationId xmlns:a16="http://schemas.microsoft.com/office/drawing/2014/main" id="{5DA6A0B3-3F42-9922-BAAE-F792CABE6A62}"/>
              </a:ext>
            </a:extLst>
          </p:cNvPr>
          <p:cNvSpPr>
            <a:spLocks noGrp="1"/>
          </p:cNvSpPr>
          <p:nvPr>
            <p:ph type="body" sz="quarter" idx="26" hasCustomPrompt="1"/>
          </p:nvPr>
        </p:nvSpPr>
        <p:spPr>
          <a:xfrm>
            <a:off x="6720840" y="4464997"/>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9" name="Text Placeholder 2">
            <a:extLst>
              <a:ext uri="{FF2B5EF4-FFF2-40B4-BE49-F238E27FC236}">
                <a16:creationId xmlns:a16="http://schemas.microsoft.com/office/drawing/2014/main" id="{A0A54D0A-2CB9-C133-9718-79E64013583A}"/>
              </a:ext>
            </a:extLst>
          </p:cNvPr>
          <p:cNvSpPr>
            <a:spLocks noGrp="1"/>
          </p:cNvSpPr>
          <p:nvPr>
            <p:ph type="body" sz="quarter" idx="15" hasCustomPrompt="1"/>
          </p:nvPr>
        </p:nvSpPr>
        <p:spPr>
          <a:xfrm>
            <a:off x="6720840" y="1246523"/>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0" name="Text Placeholder 2">
            <a:extLst>
              <a:ext uri="{FF2B5EF4-FFF2-40B4-BE49-F238E27FC236}">
                <a16:creationId xmlns:a16="http://schemas.microsoft.com/office/drawing/2014/main" id="{FE7857C7-CFC6-7ADB-633F-1D3BDB556DC3}"/>
              </a:ext>
            </a:extLst>
          </p:cNvPr>
          <p:cNvSpPr>
            <a:spLocks noGrp="1"/>
          </p:cNvSpPr>
          <p:nvPr>
            <p:ph type="body" sz="quarter" idx="28" hasCustomPrompt="1"/>
          </p:nvPr>
        </p:nvSpPr>
        <p:spPr>
          <a:xfrm>
            <a:off x="6720840" y="3105920"/>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1" name="Text Placeholder 2">
            <a:extLst>
              <a:ext uri="{FF2B5EF4-FFF2-40B4-BE49-F238E27FC236}">
                <a16:creationId xmlns:a16="http://schemas.microsoft.com/office/drawing/2014/main" id="{3956A5C8-C1EE-D5F1-1FDE-C826F9C25E53}"/>
              </a:ext>
            </a:extLst>
          </p:cNvPr>
          <p:cNvSpPr>
            <a:spLocks noGrp="1"/>
          </p:cNvSpPr>
          <p:nvPr>
            <p:ph type="body" sz="quarter" idx="29" hasCustomPrompt="1"/>
          </p:nvPr>
        </p:nvSpPr>
        <p:spPr>
          <a:xfrm>
            <a:off x="6720840" y="4965316"/>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4" name="Text Placeholder 2">
            <a:extLst>
              <a:ext uri="{FF2B5EF4-FFF2-40B4-BE49-F238E27FC236}">
                <a16:creationId xmlns:a16="http://schemas.microsoft.com/office/drawing/2014/main" id="{596C5BB2-EAA0-1030-EEEE-5D28A08C67B0}"/>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14" name="Title Placeholder 1">
            <a:extLst>
              <a:ext uri="{FF2B5EF4-FFF2-40B4-BE49-F238E27FC236}">
                <a16:creationId xmlns:a16="http://schemas.microsoft.com/office/drawing/2014/main" id="{09AC8211-966A-8BD9-DA4C-39DC7380ADE0}"/>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lvl1pPr>
          </a:lstStyle>
          <a:p>
            <a:r>
              <a:rPr lang="en-US" dirty="0"/>
              <a:t>Click to edit master title style</a:t>
            </a:r>
          </a:p>
        </p:txBody>
      </p:sp>
      <p:sp>
        <p:nvSpPr>
          <p:cNvPr id="3" name="Rectangle 2">
            <a:extLst>
              <a:ext uri="{FF2B5EF4-FFF2-40B4-BE49-F238E27FC236}">
                <a16:creationId xmlns:a16="http://schemas.microsoft.com/office/drawing/2014/main" id="{35674F2A-169F-3E47-B971-7EBFD2DA2B57}"/>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tx1"/>
                </a:solidFill>
                <a:latin typeface="+mn-lt"/>
                <a:ea typeface="+mn-ea"/>
                <a:cs typeface="CiscoSansTT Light" panose="020B0503020201020303" pitchFamily="34" charset="0"/>
              </a:rPr>
              <a:t>© 2024  Cisco and/or its affiliates. All rights reserved.   </a:t>
            </a:r>
          </a:p>
        </p:txBody>
      </p:sp>
      <p:pic>
        <p:nvPicPr>
          <p:cNvPr id="5" name="Picture 7">
            <a:extLst>
              <a:ext uri="{FF2B5EF4-FFF2-40B4-BE49-F238E27FC236}">
                <a16:creationId xmlns:a16="http://schemas.microsoft.com/office/drawing/2014/main" id="{0FF1D003-1B98-193A-C362-682419272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Tree>
    <p:extLst>
      <p:ext uri="{BB962C8B-B14F-4D97-AF65-F5344CB8AC3E}">
        <p14:creationId xmlns:p14="http://schemas.microsoft.com/office/powerpoint/2010/main" val="143731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Page Midnight 3">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41C29C-6FEC-2B4F-8596-2BF88EE08B54}"/>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Cisco Confidential</a:t>
            </a:r>
          </a:p>
        </p:txBody>
      </p:sp>
      <p:pic>
        <p:nvPicPr>
          <p:cNvPr id="3" name="Picture 7">
            <a:extLst>
              <a:ext uri="{FF2B5EF4-FFF2-40B4-BE49-F238E27FC236}">
                <a16:creationId xmlns:a16="http://schemas.microsoft.com/office/drawing/2014/main" id="{293D168C-8A00-4D1A-279C-0D2E586D4D1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42698"/>
            <a:ext cx="396305" cy="208228"/>
          </a:xfrm>
          <a:prstGeom prst="rect">
            <a:avLst/>
          </a:prstGeom>
        </p:spPr>
      </p:pic>
      <p:sp>
        <p:nvSpPr>
          <p:cNvPr id="5" name="Rectangle 4">
            <a:extLst>
              <a:ext uri="{FF2B5EF4-FFF2-40B4-BE49-F238E27FC236}">
                <a16:creationId xmlns:a16="http://schemas.microsoft.com/office/drawing/2014/main" id="{C185D6C4-923D-0A37-5765-F4FFA48FC1C2}"/>
              </a:ext>
            </a:extLst>
          </p:cNvPr>
          <p:cNvSpPr/>
          <p:nvPr userDrawn="1"/>
        </p:nvSpPr>
        <p:spPr>
          <a:xfrm>
            <a:off x="0" y="0"/>
            <a:ext cx="6096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15B3E190-93EE-235A-0F6B-07C04E09A1D3}"/>
              </a:ext>
            </a:extLst>
          </p:cNvPr>
          <p:cNvSpPr>
            <a:spLocks noGrp="1"/>
          </p:cNvSpPr>
          <p:nvPr>
            <p:ph type="body" sz="quarter" idx="21" hasCustomPrompt="1"/>
          </p:nvPr>
        </p:nvSpPr>
        <p:spPr>
          <a:xfrm>
            <a:off x="6720840" y="746203"/>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9" name="Text Placeholder 2">
            <a:extLst>
              <a:ext uri="{FF2B5EF4-FFF2-40B4-BE49-F238E27FC236}">
                <a16:creationId xmlns:a16="http://schemas.microsoft.com/office/drawing/2014/main" id="{618BC08B-D219-8756-C142-C4584D727A25}"/>
              </a:ext>
            </a:extLst>
          </p:cNvPr>
          <p:cNvSpPr>
            <a:spLocks noGrp="1"/>
          </p:cNvSpPr>
          <p:nvPr>
            <p:ph type="body" sz="quarter" idx="24" hasCustomPrompt="1"/>
          </p:nvPr>
        </p:nvSpPr>
        <p:spPr>
          <a:xfrm>
            <a:off x="6720840" y="2605600"/>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0" name="Text Placeholder 2">
            <a:extLst>
              <a:ext uri="{FF2B5EF4-FFF2-40B4-BE49-F238E27FC236}">
                <a16:creationId xmlns:a16="http://schemas.microsoft.com/office/drawing/2014/main" id="{04803960-9A60-1EDC-E465-98985D436CDA}"/>
              </a:ext>
            </a:extLst>
          </p:cNvPr>
          <p:cNvSpPr>
            <a:spLocks noGrp="1"/>
          </p:cNvSpPr>
          <p:nvPr>
            <p:ph type="body" sz="quarter" idx="26" hasCustomPrompt="1"/>
          </p:nvPr>
        </p:nvSpPr>
        <p:spPr>
          <a:xfrm>
            <a:off x="6720840" y="4464997"/>
            <a:ext cx="4846320" cy="365760"/>
          </a:xfrm>
          <a:prstGeom prst="rect">
            <a:avLst/>
          </a:prstGeom>
        </p:spPr>
        <p:txBody>
          <a:bodyPr lIns="45720" tIns="45720" rIns="45720" bIns="45720" anchor="ctr"/>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1" name="Text Placeholder 2">
            <a:extLst>
              <a:ext uri="{FF2B5EF4-FFF2-40B4-BE49-F238E27FC236}">
                <a16:creationId xmlns:a16="http://schemas.microsoft.com/office/drawing/2014/main" id="{FF220C6C-65CC-3070-48A3-52BC6CD2323F}"/>
              </a:ext>
            </a:extLst>
          </p:cNvPr>
          <p:cNvSpPr>
            <a:spLocks noGrp="1"/>
          </p:cNvSpPr>
          <p:nvPr>
            <p:ph type="body" sz="quarter" idx="15" hasCustomPrompt="1"/>
          </p:nvPr>
        </p:nvSpPr>
        <p:spPr>
          <a:xfrm>
            <a:off x="6720840" y="1246523"/>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2" name="Text Placeholder 2">
            <a:extLst>
              <a:ext uri="{FF2B5EF4-FFF2-40B4-BE49-F238E27FC236}">
                <a16:creationId xmlns:a16="http://schemas.microsoft.com/office/drawing/2014/main" id="{995A9DA7-0C91-35C3-D416-9F0304263448}"/>
              </a:ext>
            </a:extLst>
          </p:cNvPr>
          <p:cNvSpPr>
            <a:spLocks noGrp="1"/>
          </p:cNvSpPr>
          <p:nvPr>
            <p:ph type="body" sz="quarter" idx="28" hasCustomPrompt="1"/>
          </p:nvPr>
        </p:nvSpPr>
        <p:spPr>
          <a:xfrm>
            <a:off x="6720840" y="3105920"/>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13" name="Text Placeholder 2">
            <a:extLst>
              <a:ext uri="{FF2B5EF4-FFF2-40B4-BE49-F238E27FC236}">
                <a16:creationId xmlns:a16="http://schemas.microsoft.com/office/drawing/2014/main" id="{E6DF162A-E518-4D2F-E1D4-46E7A06FEE65}"/>
              </a:ext>
            </a:extLst>
          </p:cNvPr>
          <p:cNvSpPr>
            <a:spLocks noGrp="1"/>
          </p:cNvSpPr>
          <p:nvPr>
            <p:ph type="body" sz="quarter" idx="29" hasCustomPrompt="1"/>
          </p:nvPr>
        </p:nvSpPr>
        <p:spPr>
          <a:xfrm>
            <a:off x="6720840" y="4965316"/>
            <a:ext cx="4846320" cy="1097280"/>
          </a:xfrm>
          <a:prstGeom prst="rect">
            <a:avLst/>
          </a:prstGeom>
        </p:spPr>
        <p:txBody>
          <a:bodyPr lIns="45720" tIns="45720" rIns="45720" bIns="45720"/>
          <a:lstStyle>
            <a:lvl1pPr marL="0" marR="0" indent="0" algn="l" defTabSz="912276" rtl="0" eaLnBrk="1" fontAlgn="base" latinLnBrk="0" hangingPunct="1">
              <a:lnSpc>
                <a:spcPct val="95000"/>
              </a:lnSpc>
              <a:spcBef>
                <a:spcPts val="0"/>
              </a:spcBef>
              <a:spcAft>
                <a:spcPts val="0"/>
              </a:spcAft>
              <a:buClr>
                <a:schemeClr val="tx2"/>
              </a:buClr>
              <a:buSzPct val="90000"/>
              <a:buFont typeface="Arial" panose="020B0604020202020204" pitchFamily="34" charset="0"/>
              <a:buNone/>
              <a:tabLst/>
              <a:defRPr sz="1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a:t>
            </a:r>
          </a:p>
          <a:p>
            <a:pPr lvl="0"/>
            <a:endParaRPr lang="en-GB" dirty="0"/>
          </a:p>
        </p:txBody>
      </p:sp>
      <p:sp>
        <p:nvSpPr>
          <p:cNvPr id="4" name="Text Placeholder 2">
            <a:extLst>
              <a:ext uri="{FF2B5EF4-FFF2-40B4-BE49-F238E27FC236}">
                <a16:creationId xmlns:a16="http://schemas.microsoft.com/office/drawing/2014/main" id="{74DE6FCA-9477-3080-6D9A-BF19D9088219}"/>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bg2"/>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16" name="Title Placeholder 1">
            <a:extLst>
              <a:ext uri="{FF2B5EF4-FFF2-40B4-BE49-F238E27FC236}">
                <a16:creationId xmlns:a16="http://schemas.microsoft.com/office/drawing/2014/main" id="{3EA95E83-5C21-97F4-1503-23FF4926ADCF}"/>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solidFill>
                  <a:schemeClr val="accent1"/>
                </a:solidFill>
              </a:defRPr>
            </a:lvl1pPr>
          </a:lstStyle>
          <a:p>
            <a:r>
              <a:rPr lang="en-US" dirty="0"/>
              <a:t>Click to edit master title style</a:t>
            </a:r>
          </a:p>
        </p:txBody>
      </p:sp>
      <p:sp>
        <p:nvSpPr>
          <p:cNvPr id="6" name="Rectangle 5">
            <a:extLst>
              <a:ext uri="{FF2B5EF4-FFF2-40B4-BE49-F238E27FC236}">
                <a16:creationId xmlns:a16="http://schemas.microsoft.com/office/drawing/2014/main" id="{77888B7D-96E1-6003-B165-F388FBC689B7}"/>
              </a:ext>
            </a:extLst>
          </p:cNvPr>
          <p:cNvSpPr>
            <a:spLocks noChangeArrowheads="1"/>
          </p:cNvSpPr>
          <p:nvPr userDrawn="1"/>
        </p:nvSpPr>
        <p:spPr bwMode="ltGray">
          <a:xfrm>
            <a:off x="1142755" y="6344904"/>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bg2"/>
                </a:solidFill>
                <a:latin typeface="+mn-lt"/>
                <a:ea typeface="+mn-ea"/>
                <a:cs typeface="CiscoSansTT Light" panose="020B0503020201020303" pitchFamily="34" charset="0"/>
              </a:rPr>
              <a:t>© 2024  Cisco and/or its affiliates. All rights reserved.   </a:t>
            </a:r>
          </a:p>
        </p:txBody>
      </p:sp>
      <p:pic>
        <p:nvPicPr>
          <p:cNvPr id="8" name="Picture 7">
            <a:extLst>
              <a:ext uri="{FF2B5EF4-FFF2-40B4-BE49-F238E27FC236}">
                <a16:creationId xmlns:a16="http://schemas.microsoft.com/office/drawing/2014/main" id="{54A77208-3295-CCED-C224-62AB15B43A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6333189"/>
            <a:ext cx="396305" cy="208228"/>
          </a:xfrm>
          <a:prstGeom prst="rect">
            <a:avLst/>
          </a:prstGeom>
        </p:spPr>
      </p:pic>
    </p:spTree>
    <p:extLst>
      <p:ext uri="{BB962C8B-B14F-4D97-AF65-F5344CB8AC3E}">
        <p14:creationId xmlns:p14="http://schemas.microsoft.com/office/powerpoint/2010/main" val="376501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760">
          <p15:clr>
            <a:srgbClr val="FBAE40"/>
          </p15:clr>
        </p15:guide>
        <p15:guide id="2" pos="19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alf Page Photo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786035" y="431802"/>
            <a:ext cx="5405967" cy="5201356"/>
          </a:xfrm>
          <a:prstGeom prst="rect">
            <a:avLst/>
          </a:prstGeom>
          <a:solidFill>
            <a:schemeClr val="accent4">
              <a:alpha val="25000"/>
            </a:schemeClr>
          </a:solidFill>
        </p:spPr>
        <p:txBody>
          <a:bodyPr anchor="ctr" anchorCtr="0"/>
          <a:lstStyle>
            <a:lvl1pPr marL="0" indent="0" algn="ctr">
              <a:buNone/>
              <a:defRPr>
                <a:solidFill>
                  <a:schemeClr val="tx1"/>
                </a:solidFill>
              </a:defRPr>
            </a:lvl1pPr>
          </a:lstStyle>
          <a:p>
            <a:endParaRPr lang="en-US" dirty="0"/>
          </a:p>
        </p:txBody>
      </p:sp>
      <p:sp>
        <p:nvSpPr>
          <p:cNvPr id="9" name="Text Placeholder 8"/>
          <p:cNvSpPr>
            <a:spLocks noGrp="1"/>
          </p:cNvSpPr>
          <p:nvPr>
            <p:ph type="body" sz="quarter" idx="11" hasCustomPrompt="1"/>
          </p:nvPr>
        </p:nvSpPr>
        <p:spPr>
          <a:xfrm>
            <a:off x="6786035" y="5893686"/>
            <a:ext cx="4745567" cy="365760"/>
          </a:xfrm>
          <a:prstGeom prst="rect">
            <a:avLst/>
          </a:prstGeom>
        </p:spPr>
        <p:txBody>
          <a:bodyPr lIns="45720" tIns="45720" rIns="45720" bIns="45720"/>
          <a:lstStyle>
            <a:lvl1pPr marL="0" indent="0">
              <a:buNone/>
              <a:defRPr sz="1600">
                <a:solidFill>
                  <a:schemeClr val="tx1"/>
                </a:solidFill>
              </a:defRPr>
            </a:lvl1pPr>
          </a:lstStyle>
          <a:p>
            <a:pPr lvl="0"/>
            <a:r>
              <a:rPr lang="en-US" dirty="0"/>
              <a:t>Photo caption</a:t>
            </a:r>
          </a:p>
        </p:txBody>
      </p:sp>
      <p:sp>
        <p:nvSpPr>
          <p:cNvPr id="2" name="Text Placeholder 2">
            <a:extLst>
              <a:ext uri="{FF2B5EF4-FFF2-40B4-BE49-F238E27FC236}">
                <a16:creationId xmlns:a16="http://schemas.microsoft.com/office/drawing/2014/main" id="{35D4FA6F-8B16-848A-2676-892437DBB5FF}"/>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8" name="Title Placeholder 1">
            <a:extLst>
              <a:ext uri="{FF2B5EF4-FFF2-40B4-BE49-F238E27FC236}">
                <a16:creationId xmlns:a16="http://schemas.microsoft.com/office/drawing/2014/main" id="{D7E02133-90CD-7A73-3378-09367C5F77ED}"/>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lvl1pPr>
          </a:lstStyle>
          <a:p>
            <a:r>
              <a:rPr lang="en-US" dirty="0"/>
              <a:t>Click to edit master title style</a:t>
            </a:r>
          </a:p>
        </p:txBody>
      </p:sp>
    </p:spTree>
    <p:extLst>
      <p:ext uri="{BB962C8B-B14F-4D97-AF65-F5344CB8AC3E}">
        <p14:creationId xmlns:p14="http://schemas.microsoft.com/office/powerpoint/2010/main" val="341077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427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alf Page Photo">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2C94DA5F-CCF7-A048-8A5D-EE8276E9014F}"/>
              </a:ext>
            </a:extLst>
          </p:cNvPr>
          <p:cNvSpPr>
            <a:spLocks noGrp="1"/>
          </p:cNvSpPr>
          <p:nvPr>
            <p:ph type="pic" sz="quarter" idx="10"/>
          </p:nvPr>
        </p:nvSpPr>
        <p:spPr>
          <a:xfrm>
            <a:off x="6096003" y="431800"/>
            <a:ext cx="6096000" cy="5745716"/>
          </a:xfrm>
          <a:prstGeom prst="rect">
            <a:avLst/>
          </a:prstGeom>
          <a:solidFill>
            <a:schemeClr val="accent4">
              <a:alpha val="25000"/>
            </a:schemeClr>
          </a:solidFill>
        </p:spPr>
        <p:txBody>
          <a:bodyPr anchor="ctr" anchorCtr="0"/>
          <a:lstStyle>
            <a:lvl1pPr marL="0" indent="0" algn="ctr">
              <a:buNone/>
              <a:defRPr>
                <a:solidFill>
                  <a:schemeClr val="tx1"/>
                </a:solidFill>
              </a:defRPr>
            </a:lvl1pPr>
          </a:lstStyle>
          <a:p>
            <a:endParaRPr lang="en-US" dirty="0"/>
          </a:p>
        </p:txBody>
      </p:sp>
      <p:sp>
        <p:nvSpPr>
          <p:cNvPr id="2" name="Text Placeholder 2">
            <a:extLst>
              <a:ext uri="{FF2B5EF4-FFF2-40B4-BE49-F238E27FC236}">
                <a16:creationId xmlns:a16="http://schemas.microsoft.com/office/drawing/2014/main" id="{75226FFA-E401-8D3F-A7A7-AC5403A29F1B}"/>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5" name="Title Placeholder 1">
            <a:extLst>
              <a:ext uri="{FF2B5EF4-FFF2-40B4-BE49-F238E27FC236}">
                <a16:creationId xmlns:a16="http://schemas.microsoft.com/office/drawing/2014/main" id="{0B83CA69-90DB-1977-3B75-3C078FC9706E}"/>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lvl1pPr>
          </a:lstStyle>
          <a:p>
            <a:r>
              <a:rPr lang="en-US" dirty="0"/>
              <a:t>Click to edit master title style</a:t>
            </a:r>
          </a:p>
        </p:txBody>
      </p:sp>
    </p:spTree>
    <p:extLst>
      <p:ext uri="{BB962C8B-B14F-4D97-AF65-F5344CB8AC3E}">
        <p14:creationId xmlns:p14="http://schemas.microsoft.com/office/powerpoint/2010/main" val="422111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Left Photo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4665" y="2941508"/>
            <a:ext cx="722376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4665" y="4533637"/>
            <a:ext cx="722376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4665" y="5150448"/>
            <a:ext cx="722376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tx1"/>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12253" y="431800"/>
            <a:ext cx="714359" cy="375341"/>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4665" y="5824731"/>
            <a:ext cx="7223760" cy="287338"/>
          </a:xfrm>
          <a:prstGeom prst="rect">
            <a:avLst/>
          </a:prstGeom>
        </p:spPr>
        <p:txBody>
          <a:bodyPr lIns="45720" rIns="45720"/>
          <a:lstStyle>
            <a:lvl1pPr marL="0" indent="0">
              <a:spcBef>
                <a:spcPts val="0"/>
              </a:spcBef>
              <a:buNone/>
              <a:defRPr sz="1400">
                <a:latin typeface="+mn-lt"/>
              </a:defRPr>
            </a:lvl1pPr>
          </a:lstStyle>
          <a:p>
            <a:r>
              <a:rPr lang="en-GB" dirty="0"/>
              <a:t>Date</a:t>
            </a:r>
          </a:p>
        </p:txBody>
      </p:sp>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hasCustomPrompt="1"/>
          </p:nvPr>
        </p:nvSpPr>
        <p:spPr>
          <a:xfrm>
            <a:off x="8186057" y="0"/>
            <a:ext cx="4005943" cy="6858000"/>
          </a:xfrm>
          <a:prstGeom prst="rect">
            <a:avLst/>
          </a:prstGeom>
          <a:solidFill>
            <a:schemeClr val="accent4">
              <a:alpha val="25000"/>
            </a:schemeClr>
          </a:solid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411709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Photo Capti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F1594EA-D397-6C41-A885-CC4BB73C61CA}"/>
              </a:ext>
            </a:extLst>
          </p:cNvPr>
          <p:cNvSpPr>
            <a:spLocks noGrp="1"/>
          </p:cNvSpPr>
          <p:nvPr>
            <p:ph type="pic" sz="quarter" idx="10" hasCustomPrompt="1"/>
          </p:nvPr>
        </p:nvSpPr>
        <p:spPr>
          <a:xfrm>
            <a:off x="1" y="0"/>
            <a:ext cx="12192000" cy="4324904"/>
          </a:xfrm>
          <a:prstGeom prst="rect">
            <a:avLst/>
          </a:prstGeom>
          <a:solidFill>
            <a:schemeClr val="accent4">
              <a:alpha val="25000"/>
            </a:schemeClr>
          </a:solidFill>
        </p:spPr>
        <p:txBody>
          <a:bodyPr vert="horz" lIns="91420" tIns="45710" rIns="91420" bIns="45710" anchor="ctr"/>
          <a:lstStyle>
            <a:lvl1pPr marL="0" indent="0" algn="ctr">
              <a:buNone/>
              <a:defRPr sz="1800" b="0" i="0" baseline="0">
                <a:solidFill>
                  <a:schemeClr val="tx1"/>
                </a:solidFill>
                <a:latin typeface="+mn-lt"/>
                <a:cs typeface="CiscoSans ExtraLight"/>
              </a:defRPr>
            </a:lvl1pPr>
          </a:lstStyle>
          <a:p>
            <a:pPr lvl="0"/>
            <a:r>
              <a:rPr lang="en-US" noProof="0" dirty="0"/>
              <a:t>Click to add picture</a:t>
            </a:r>
          </a:p>
        </p:txBody>
      </p:sp>
      <p:sp>
        <p:nvSpPr>
          <p:cNvPr id="3" name="Title Placeholder 1">
            <a:extLst>
              <a:ext uri="{FF2B5EF4-FFF2-40B4-BE49-F238E27FC236}">
                <a16:creationId xmlns:a16="http://schemas.microsoft.com/office/drawing/2014/main" id="{4B7F8C95-951F-9098-CC7F-F731FC33A01A}"/>
              </a:ext>
            </a:extLst>
          </p:cNvPr>
          <p:cNvSpPr>
            <a:spLocks noGrp="1"/>
          </p:cNvSpPr>
          <p:nvPr>
            <p:ph type="title" hasCustomPrompt="1"/>
          </p:nvPr>
        </p:nvSpPr>
        <p:spPr>
          <a:xfrm>
            <a:off x="609600" y="4333956"/>
            <a:ext cx="10972800" cy="1828800"/>
          </a:xfrm>
          <a:prstGeom prst="rect">
            <a:avLst/>
          </a:prstGeom>
        </p:spPr>
        <p:txBody>
          <a:bodyPr vert="horz" lIns="45720" tIns="45720" rIns="45720" bIns="45720" rtlCol="0" anchor="ctr">
            <a:noAutofit/>
          </a:bodyPr>
          <a:lstStyle>
            <a:lvl1pPr algn="ctr">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5399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45C13F8A-9C96-BC4F-A27C-6AF68C9B9A84}"/>
              </a:ext>
            </a:extLst>
          </p:cNvPr>
          <p:cNvSpPr>
            <a:spLocks noGrp="1"/>
          </p:cNvSpPr>
          <p:nvPr>
            <p:ph type="pic" sz="quarter" idx="10" hasCustomPrompt="1"/>
          </p:nvPr>
        </p:nvSpPr>
        <p:spPr>
          <a:xfrm>
            <a:off x="1" y="0"/>
            <a:ext cx="12192000" cy="5992432"/>
          </a:xfrm>
          <a:prstGeom prst="rect">
            <a:avLst/>
          </a:prstGeom>
          <a:solidFill>
            <a:schemeClr val="accent4">
              <a:alpha val="25000"/>
            </a:schemeClr>
          </a:solidFill>
        </p:spPr>
        <p:txBody>
          <a:bodyPr vert="horz" lIns="91420" tIns="45710" rIns="91420" bIns="45710" anchor="ctr"/>
          <a:lstStyle>
            <a:lvl1pPr marL="0" indent="0" algn="ctr">
              <a:buNone/>
              <a:defRPr sz="1800" b="0" i="0" baseline="0">
                <a:solidFill>
                  <a:schemeClr val="tx1"/>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29102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719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 Page Chart">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6786035" y="431803"/>
            <a:ext cx="4796367" cy="5702297"/>
          </a:xfrm>
          <a:prstGeom prst="rect">
            <a:avLst/>
          </a:prstGeom>
          <a:solidFill>
            <a:schemeClr val="accent4">
              <a:alpha val="25000"/>
            </a:schemeClr>
          </a:solidFill>
        </p:spPr>
        <p:txBody>
          <a:bodyPr anchor="ctr" anchorCtr="0"/>
          <a:lstStyle>
            <a:lvl1pPr marL="0" indent="0" algn="ctr">
              <a:buNone/>
              <a:defRPr>
                <a:solidFill>
                  <a:schemeClr val="tx1"/>
                </a:solidFill>
              </a:defRPr>
            </a:lvl1pPr>
          </a:lstStyle>
          <a:p>
            <a:endParaRPr lang="en-US" dirty="0"/>
          </a:p>
        </p:txBody>
      </p:sp>
      <p:sp>
        <p:nvSpPr>
          <p:cNvPr id="2" name="Text Placeholder 2">
            <a:extLst>
              <a:ext uri="{FF2B5EF4-FFF2-40B4-BE49-F238E27FC236}">
                <a16:creationId xmlns:a16="http://schemas.microsoft.com/office/drawing/2014/main" id="{5BE4A1D4-402D-E43A-DA8F-9D864914384E}"/>
              </a:ext>
            </a:extLst>
          </p:cNvPr>
          <p:cNvSpPr>
            <a:spLocks noGrp="1"/>
          </p:cNvSpPr>
          <p:nvPr>
            <p:ph type="body" sz="quarter" idx="14" hasCustomPrompt="1"/>
          </p:nvPr>
        </p:nvSpPr>
        <p:spPr>
          <a:xfrm>
            <a:off x="632126" y="431800"/>
            <a:ext cx="4572000" cy="304800"/>
          </a:xfrm>
          <a:prstGeom prst="rect">
            <a:avLst/>
          </a:prstGeom>
        </p:spPr>
        <p:txBody>
          <a:bodyPr lIns="45720" tIns="45720" rIns="45720" bIns="45720"/>
          <a:lstStyle>
            <a:lvl1pPr marL="0" indent="0">
              <a:buFont typeface="Arial" panose="020B0604020202020204" pitchFamily="34" charset="0"/>
              <a:buNone/>
              <a:defRPr sz="1400" b="0" i="0" baseline="0">
                <a:solidFill>
                  <a:schemeClr val="tx1"/>
                </a:solidFill>
                <a:latin typeface="CiscoSansTT Light" panose="020B0503020201020303" pitchFamily="34" charset="0"/>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Section title</a:t>
            </a:r>
          </a:p>
        </p:txBody>
      </p:sp>
      <p:sp>
        <p:nvSpPr>
          <p:cNvPr id="10" name="Title Placeholder 1">
            <a:extLst>
              <a:ext uri="{FF2B5EF4-FFF2-40B4-BE49-F238E27FC236}">
                <a16:creationId xmlns:a16="http://schemas.microsoft.com/office/drawing/2014/main" id="{16A48D0D-58D2-4F34-4F9C-0B145014997C}"/>
              </a:ext>
            </a:extLst>
          </p:cNvPr>
          <p:cNvSpPr>
            <a:spLocks noGrp="1"/>
          </p:cNvSpPr>
          <p:nvPr>
            <p:ph type="title" hasCustomPrompt="1"/>
          </p:nvPr>
        </p:nvSpPr>
        <p:spPr>
          <a:xfrm>
            <a:off x="609602" y="2389491"/>
            <a:ext cx="4594524" cy="1668780"/>
          </a:xfrm>
          <a:prstGeom prst="rect">
            <a:avLst/>
          </a:prstGeom>
        </p:spPr>
        <p:txBody>
          <a:bodyPr vert="horz" lIns="45720" tIns="45720" rIns="45720" bIns="45720" rtlCol="0" anchor="ctr">
            <a:noAutofit/>
          </a:bodyPr>
          <a:lstStyle>
            <a:lvl1pPr>
              <a:defRPr sz="4400"/>
            </a:lvl1pPr>
          </a:lstStyle>
          <a:p>
            <a:r>
              <a:rPr lang="en-US" dirty="0"/>
              <a:t>Click to edit master title style</a:t>
            </a:r>
          </a:p>
        </p:txBody>
      </p:sp>
    </p:spTree>
    <p:extLst>
      <p:ext uri="{BB962C8B-B14F-4D97-AF65-F5344CB8AC3E}">
        <p14:creationId xmlns:p14="http://schemas.microsoft.com/office/powerpoint/2010/main" val="215576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56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ing w Table">
    <p:spTree>
      <p:nvGrpSpPr>
        <p:cNvPr id="1" name=""/>
        <p:cNvGrpSpPr/>
        <p:nvPr/>
      </p:nvGrpSpPr>
      <p:grpSpPr>
        <a:xfrm>
          <a:off x="0" y="0"/>
          <a:ext cx="0" cy="0"/>
          <a:chOff x="0" y="0"/>
          <a:chExt cx="0" cy="0"/>
        </a:xfrm>
      </p:grpSpPr>
      <p:sp>
        <p:nvSpPr>
          <p:cNvPr id="6" name="Table Placeholder 11">
            <a:extLst>
              <a:ext uri="{FF2B5EF4-FFF2-40B4-BE49-F238E27FC236}">
                <a16:creationId xmlns:a16="http://schemas.microsoft.com/office/drawing/2014/main" id="{C83B223E-030E-74D0-B6FA-BEC3DA7BD3FA}"/>
              </a:ext>
            </a:extLst>
          </p:cNvPr>
          <p:cNvSpPr>
            <a:spLocks noGrp="1"/>
          </p:cNvSpPr>
          <p:nvPr>
            <p:ph type="tbl" sz="quarter" idx="12"/>
          </p:nvPr>
        </p:nvSpPr>
        <p:spPr>
          <a:xfrm>
            <a:off x="621102" y="1409700"/>
            <a:ext cx="10974395" cy="3932321"/>
          </a:xfrm>
          <a:prstGeom prst="rect">
            <a:avLst/>
          </a:prstGeom>
        </p:spPr>
        <p:txBody>
          <a:bodyPr lIns="45720" tIns="45720" rIns="45720" bIns="45720">
            <a:noAutofit/>
          </a:bodyPr>
          <a:lstStyle>
            <a:lvl1pPr marL="0" indent="0" algn="ctr">
              <a:lnSpc>
                <a:spcPct val="100000"/>
              </a:lnSpc>
              <a:spcBef>
                <a:spcPts val="0"/>
              </a:spcBef>
              <a:buNone/>
              <a:defRPr sz="2400" baseline="0">
                <a:solidFill>
                  <a:schemeClr val="tx1"/>
                </a:solidFill>
                <a:latin typeface="+mn-lt"/>
              </a:defRPr>
            </a:lvl1pPr>
          </a:lstStyle>
          <a:p>
            <a:pPr lvl="0"/>
            <a:r>
              <a:rPr lang="en-US" noProof="0" dirty="0"/>
              <a:t>Click icon to add table</a:t>
            </a:r>
            <a:endParaRPr lang="en-GB" noProof="0" dirty="0"/>
          </a:p>
        </p:txBody>
      </p:sp>
      <p:sp>
        <p:nvSpPr>
          <p:cNvPr id="11" name="Text Placeholder 2">
            <a:extLst>
              <a:ext uri="{FF2B5EF4-FFF2-40B4-BE49-F238E27FC236}">
                <a16:creationId xmlns:a16="http://schemas.microsoft.com/office/drawing/2014/main" id="{89B8D9E7-EAC8-4A5C-4139-BA396711F078}"/>
              </a:ext>
            </a:extLst>
          </p:cNvPr>
          <p:cNvSpPr>
            <a:spLocks noGrp="1"/>
          </p:cNvSpPr>
          <p:nvPr>
            <p:ph type="body" sz="quarter" idx="16" hasCustomPrompt="1"/>
          </p:nvPr>
        </p:nvSpPr>
        <p:spPr>
          <a:xfrm>
            <a:off x="632125" y="5586423"/>
            <a:ext cx="5463875" cy="36576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Table caption</a:t>
            </a:r>
          </a:p>
        </p:txBody>
      </p:sp>
      <p:sp>
        <p:nvSpPr>
          <p:cNvPr id="3" name="Title Placeholder 1">
            <a:extLst>
              <a:ext uri="{FF2B5EF4-FFF2-40B4-BE49-F238E27FC236}">
                <a16:creationId xmlns:a16="http://schemas.microsoft.com/office/drawing/2014/main" id="{051B1935-8F76-89F3-34A7-104AF19A7D3D}"/>
              </a:ext>
            </a:extLst>
          </p:cNvPr>
          <p:cNvSpPr>
            <a:spLocks noGrp="1"/>
          </p:cNvSpPr>
          <p:nvPr>
            <p:ph type="title" hasCustomPrompt="1"/>
          </p:nvPr>
        </p:nvSpPr>
        <p:spPr>
          <a:xfrm>
            <a:off x="609602" y="384079"/>
            <a:ext cx="10972800" cy="685800"/>
          </a:xfrm>
          <a:prstGeom prst="rect">
            <a:avLst/>
          </a:prstGeom>
        </p:spPr>
        <p:txBody>
          <a:bodyPr vert="horz" lIns="45720" tIns="45720" rIns="45720" bIns="45720" rtlCol="0" anchor="ct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0102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ing w Char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8CE7DB6-039C-AC58-5C90-9B19A4AA26C7}"/>
              </a:ext>
            </a:extLst>
          </p:cNvPr>
          <p:cNvSpPr>
            <a:spLocks noGrp="1"/>
          </p:cNvSpPr>
          <p:nvPr>
            <p:ph type="body" sz="quarter" idx="16" hasCustomPrompt="1"/>
          </p:nvPr>
        </p:nvSpPr>
        <p:spPr>
          <a:xfrm>
            <a:off x="632125" y="5586423"/>
            <a:ext cx="5463875" cy="365760"/>
          </a:xfrm>
          <a:prstGeom prst="rect">
            <a:avLst/>
          </a:prstGeom>
        </p:spPr>
        <p:txBody>
          <a:bodyPr lIns="45720" tIns="45720" rIns="45720" bIns="45720"/>
          <a:lstStyle>
            <a:lvl1pPr marL="0" indent="0">
              <a:lnSpc>
                <a:spcPct val="100000"/>
              </a:lnSpc>
              <a:spcBef>
                <a:spcPts val="0"/>
              </a:spcBef>
              <a:buFont typeface="Arial" panose="020B0604020202020204" pitchFamily="34" charset="0"/>
              <a:buNone/>
              <a:defRPr sz="16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Chart caption</a:t>
            </a:r>
          </a:p>
        </p:txBody>
      </p:sp>
      <p:sp>
        <p:nvSpPr>
          <p:cNvPr id="14" name="Chart Placeholder 2">
            <a:extLst>
              <a:ext uri="{FF2B5EF4-FFF2-40B4-BE49-F238E27FC236}">
                <a16:creationId xmlns:a16="http://schemas.microsoft.com/office/drawing/2014/main" id="{BD75F8AD-CDF4-CE28-1C24-08F6FA9598D3}"/>
              </a:ext>
            </a:extLst>
          </p:cNvPr>
          <p:cNvSpPr>
            <a:spLocks noGrp="1"/>
          </p:cNvSpPr>
          <p:nvPr>
            <p:ph type="chart" sz="quarter" idx="10"/>
          </p:nvPr>
        </p:nvSpPr>
        <p:spPr>
          <a:xfrm>
            <a:off x="632125" y="1409701"/>
            <a:ext cx="10960608" cy="3937002"/>
          </a:xfrm>
          <a:prstGeom prst="rect">
            <a:avLst/>
          </a:prstGeom>
        </p:spPr>
        <p:txBody>
          <a:bodyPr vert="horz" lIns="45720" tIns="45720" rIns="45720" bIns="45720">
            <a:noAutofit/>
          </a:bodyPr>
          <a:lstStyle>
            <a:lvl1pPr marL="0" indent="0" algn="ctr">
              <a:lnSpc>
                <a:spcPct val="100000"/>
              </a:lnSpc>
              <a:spcBef>
                <a:spcPts val="0"/>
              </a:spcBef>
              <a:buNone/>
              <a:defRPr sz="2400" b="0" i="0">
                <a:solidFill>
                  <a:schemeClr val="tx1"/>
                </a:solidFill>
                <a:latin typeface="+mn-lt"/>
                <a:cs typeface="CiscoSans ExtraLight"/>
              </a:defRPr>
            </a:lvl1pPr>
          </a:lstStyle>
          <a:p>
            <a:pPr lvl="0"/>
            <a:r>
              <a:rPr lang="en-US" noProof="0" dirty="0"/>
              <a:t>Click icon to add chart</a:t>
            </a:r>
          </a:p>
        </p:txBody>
      </p:sp>
      <p:sp>
        <p:nvSpPr>
          <p:cNvPr id="3" name="Title Placeholder 1">
            <a:extLst>
              <a:ext uri="{FF2B5EF4-FFF2-40B4-BE49-F238E27FC236}">
                <a16:creationId xmlns:a16="http://schemas.microsoft.com/office/drawing/2014/main" id="{34A57B70-3F6E-FA7F-CC44-293D6CF9E212}"/>
              </a:ext>
            </a:extLst>
          </p:cNvPr>
          <p:cNvSpPr>
            <a:spLocks noGrp="1"/>
          </p:cNvSpPr>
          <p:nvPr>
            <p:ph type="title" hasCustomPrompt="1"/>
          </p:nvPr>
        </p:nvSpPr>
        <p:spPr>
          <a:xfrm>
            <a:off x="609602" y="384079"/>
            <a:ext cx="10972800" cy="685800"/>
          </a:xfrm>
          <a:prstGeom prst="rect">
            <a:avLst/>
          </a:prstGeom>
        </p:spPr>
        <p:txBody>
          <a:bodyPr vert="horz" lIns="45720" tIns="45720" rIns="45720" bIns="45720" rtlCol="0" anchor="ctr">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677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Whit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6AD5A65-A7EB-424E-8ADF-62E6668815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038770" y="2921000"/>
            <a:ext cx="2114461" cy="874949"/>
          </a:xfrm>
          <a:prstGeom prst="rect">
            <a:avLst/>
          </a:prstGeom>
        </p:spPr>
      </p:pic>
    </p:spTree>
    <p:extLst>
      <p:ext uri="{BB962C8B-B14F-4D97-AF65-F5344CB8AC3E}">
        <p14:creationId xmlns:p14="http://schemas.microsoft.com/office/powerpoint/2010/main" val="2407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 Sky">
    <p:bg>
      <p:bgPr>
        <a:solidFill>
          <a:schemeClr val="accent1"/>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EAB260E7-2183-4BAA-54AE-2F2398EA0F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3850" y="3067050"/>
            <a:ext cx="1384300" cy="723900"/>
          </a:xfrm>
          <a:prstGeom prst="rect">
            <a:avLst/>
          </a:prstGeom>
        </p:spPr>
      </p:pic>
    </p:spTree>
    <p:extLst>
      <p:ext uri="{BB962C8B-B14F-4D97-AF65-F5344CB8AC3E}">
        <p14:creationId xmlns:p14="http://schemas.microsoft.com/office/powerpoint/2010/main" val="1405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ing Midnight">
    <p:bg>
      <p:bgPr>
        <a:solidFill>
          <a:schemeClr val="bg1"/>
        </a:solidFill>
        <a:effectLst/>
      </p:bgPr>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C656289-EB47-DA58-8151-6300F0FF6E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3850" y="3067050"/>
            <a:ext cx="1384300" cy="723900"/>
          </a:xfrm>
          <a:prstGeom prst="rect">
            <a:avLst/>
          </a:prstGeom>
        </p:spPr>
      </p:pic>
    </p:spTree>
    <p:extLst>
      <p:ext uri="{BB962C8B-B14F-4D97-AF65-F5344CB8AC3E}">
        <p14:creationId xmlns:p14="http://schemas.microsoft.com/office/powerpoint/2010/main" val="67974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7B0C7-20BA-5459-1A82-EB7552CBB75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F49C7D0-647F-4D42-6601-257271366B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2935D4C-64F7-A232-B7C1-CA5824405A88}"/>
              </a:ext>
            </a:extLst>
          </p:cNvPr>
          <p:cNvSpPr>
            <a:spLocks noGrp="1"/>
          </p:cNvSpPr>
          <p:nvPr>
            <p:ph type="dt" sz="half" idx="10"/>
          </p:nvPr>
        </p:nvSpPr>
        <p:spPr/>
        <p:txBody>
          <a:bodyPr/>
          <a:lstStyle/>
          <a:p>
            <a:fld id="{D02A9244-105C-4F0E-8FD6-FAA3F1C22F09}" type="datetime1">
              <a:rPr kumimoji="1" lang="ja-JP" altLang="en-US" smtClean="0"/>
              <a:t>2024/7/31</a:t>
            </a:fld>
            <a:endParaRPr kumimoji="1" lang="ja-JP" altLang="en-US"/>
          </a:p>
        </p:txBody>
      </p:sp>
      <p:sp>
        <p:nvSpPr>
          <p:cNvPr id="5" name="フッター プレースホルダー 4">
            <a:extLst>
              <a:ext uri="{FF2B5EF4-FFF2-40B4-BE49-F238E27FC236}">
                <a16:creationId xmlns:a16="http://schemas.microsoft.com/office/drawing/2014/main" id="{4F5E7ED3-A745-DEC7-EFD2-0AF5666C97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AD6819-7FA6-AD60-B536-BDF5DF879157}"/>
              </a:ext>
            </a:extLst>
          </p:cNvPr>
          <p:cNvSpPr>
            <a:spLocks noGrp="1"/>
          </p:cNvSpPr>
          <p:nvPr>
            <p:ph type="sldNum" sz="quarter" idx="12"/>
          </p:nvPr>
        </p:nvSpPr>
        <p:spPr/>
        <p:txBody>
          <a:bodyPr/>
          <a:lstStyle/>
          <a:p>
            <a:fld id="{022A7275-7174-43EE-9A8C-722C33463E65}" type="slidenum">
              <a:rPr kumimoji="1" lang="ja-JP" altLang="en-US" smtClean="0"/>
              <a:t>‹#›</a:t>
            </a:fld>
            <a:endParaRPr kumimoji="1" lang="ja-JP" altLang="en-US"/>
          </a:p>
        </p:txBody>
      </p:sp>
    </p:spTree>
    <p:extLst>
      <p:ext uri="{BB962C8B-B14F-4D97-AF65-F5344CB8AC3E}">
        <p14:creationId xmlns:p14="http://schemas.microsoft.com/office/powerpoint/2010/main" val="419577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Left Photo Sky">
    <p:bg>
      <p:bgPr>
        <a:solidFill>
          <a:schemeClr val="accent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32953" y="2941508"/>
            <a:ext cx="722376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32953" y="4533637"/>
            <a:ext cx="722376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32953" y="5150448"/>
            <a:ext cx="722376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tx1"/>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30541" y="431800"/>
            <a:ext cx="714359" cy="375341"/>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32953" y="5824731"/>
            <a:ext cx="7223760" cy="287338"/>
          </a:xfrm>
          <a:prstGeom prst="rect">
            <a:avLst/>
          </a:prstGeom>
        </p:spPr>
        <p:txBody>
          <a:bodyPr lIns="45720" rIns="45720"/>
          <a:lstStyle>
            <a:lvl1pPr marL="0" indent="0">
              <a:spcBef>
                <a:spcPts val="0"/>
              </a:spcBef>
              <a:buNone/>
              <a:defRPr sz="1400">
                <a:latin typeface="+mn-lt"/>
              </a:defRPr>
            </a:lvl1pPr>
          </a:lstStyle>
          <a:p>
            <a:r>
              <a:rPr lang="en-GB" dirty="0"/>
              <a:t>Date</a:t>
            </a:r>
          </a:p>
        </p:txBody>
      </p:sp>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hasCustomPrompt="1"/>
          </p:nvPr>
        </p:nvSpPr>
        <p:spPr>
          <a:xfrm>
            <a:off x="8186057" y="0"/>
            <a:ext cx="4005943" cy="6858000"/>
          </a:xfrm>
          <a:prstGeom prst="rect">
            <a:avLst/>
          </a:prstGeom>
          <a:solidFill>
            <a:schemeClr val="accent4">
              <a:alpha val="25000"/>
            </a:schemeClr>
          </a:solidFill>
        </p:spPr>
        <p:txBody>
          <a:bodyPr vert="horz" lIns="91420" tIns="45710" rIns="91420" bIns="45710" anchor="ctr"/>
          <a:lstStyle>
            <a:lvl1pPr marL="0" indent="0" algn="ctr">
              <a:buNone/>
              <a:defRPr sz="1200" b="0" i="0" baseline="0">
                <a:solidFill>
                  <a:schemeClr val="tx1"/>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221136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FF65CD-2470-C1D8-B97B-F4DD084DF84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C23980E-5ED2-D923-D2D6-BCD072AD2135}"/>
              </a:ext>
            </a:extLst>
          </p:cNvPr>
          <p:cNvSpPr>
            <a:spLocks noGrp="1"/>
          </p:cNvSpPr>
          <p:nvPr>
            <p:ph type="dt" sz="half" idx="10"/>
          </p:nvPr>
        </p:nvSpPr>
        <p:spPr/>
        <p:txBody>
          <a:bodyPr/>
          <a:lstStyle/>
          <a:p>
            <a:fld id="{AD8C37DC-B879-4974-A455-7AA883901FDE}" type="datetime1">
              <a:rPr kumimoji="1" lang="ja-JP" altLang="en-US" smtClean="0"/>
              <a:t>2024/7/31</a:t>
            </a:fld>
            <a:endParaRPr kumimoji="1" lang="ja-JP" altLang="en-US"/>
          </a:p>
        </p:txBody>
      </p:sp>
      <p:sp>
        <p:nvSpPr>
          <p:cNvPr id="4" name="フッター プレースホルダー 3">
            <a:extLst>
              <a:ext uri="{FF2B5EF4-FFF2-40B4-BE49-F238E27FC236}">
                <a16:creationId xmlns:a16="http://schemas.microsoft.com/office/drawing/2014/main" id="{D95D0E95-27B3-7CC0-BDF3-C35D9CECD5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651F52C-BAD1-3D08-D4CA-A6E1D521BDE5}"/>
              </a:ext>
            </a:extLst>
          </p:cNvPr>
          <p:cNvSpPr>
            <a:spLocks noGrp="1"/>
          </p:cNvSpPr>
          <p:nvPr>
            <p:ph type="sldNum" sz="quarter" idx="12"/>
          </p:nvPr>
        </p:nvSpPr>
        <p:spPr/>
        <p:txBody>
          <a:bodyPr/>
          <a:lstStyle/>
          <a:p>
            <a:fld id="{022A7275-7174-43EE-9A8C-722C33463E65}" type="slidenum">
              <a:rPr kumimoji="1" lang="ja-JP" altLang="en-US" smtClean="0"/>
              <a:t>‹#›</a:t>
            </a:fld>
            <a:endParaRPr kumimoji="1" lang="ja-JP" altLang="en-US"/>
          </a:p>
        </p:txBody>
      </p:sp>
    </p:spTree>
    <p:extLst>
      <p:ext uri="{BB962C8B-B14F-4D97-AF65-F5344CB8AC3E}">
        <p14:creationId xmlns:p14="http://schemas.microsoft.com/office/powerpoint/2010/main" val="2657512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29994DA-A8E2-EF3E-A9DB-5468AF416ED8}"/>
              </a:ext>
            </a:extLst>
          </p:cNvPr>
          <p:cNvSpPr>
            <a:spLocks noGrp="1"/>
          </p:cNvSpPr>
          <p:nvPr>
            <p:ph type="dt" sz="half" idx="10"/>
          </p:nvPr>
        </p:nvSpPr>
        <p:spPr/>
        <p:txBody>
          <a:bodyPr/>
          <a:lstStyle/>
          <a:p>
            <a:fld id="{7E59FA58-3BA1-4EC4-9A6E-12DECEEFC0E9}" type="datetime1">
              <a:rPr kumimoji="1" lang="ja-JP" altLang="en-US" smtClean="0"/>
              <a:t>2024/7/31</a:t>
            </a:fld>
            <a:endParaRPr kumimoji="1" lang="ja-JP" altLang="en-US"/>
          </a:p>
        </p:txBody>
      </p:sp>
      <p:sp>
        <p:nvSpPr>
          <p:cNvPr id="3" name="フッター プレースホルダー 2">
            <a:extLst>
              <a:ext uri="{FF2B5EF4-FFF2-40B4-BE49-F238E27FC236}">
                <a16:creationId xmlns:a16="http://schemas.microsoft.com/office/drawing/2014/main" id="{A22CED05-F0DE-86D3-7E0E-781C7530610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C6F4611-3982-E768-E858-7442FD2EE69D}"/>
              </a:ext>
            </a:extLst>
          </p:cNvPr>
          <p:cNvSpPr>
            <a:spLocks noGrp="1"/>
          </p:cNvSpPr>
          <p:nvPr>
            <p:ph type="sldNum" sz="quarter" idx="12"/>
          </p:nvPr>
        </p:nvSpPr>
        <p:spPr/>
        <p:txBody>
          <a:bodyPr/>
          <a:lstStyle/>
          <a:p>
            <a:fld id="{022A7275-7174-43EE-9A8C-722C33463E65}" type="slidenum">
              <a:rPr kumimoji="1" lang="ja-JP" altLang="en-US" smtClean="0"/>
              <a:t>‹#›</a:t>
            </a:fld>
            <a:endParaRPr kumimoji="1" lang="ja-JP" altLang="en-US"/>
          </a:p>
        </p:txBody>
      </p:sp>
    </p:spTree>
    <p:extLst>
      <p:ext uri="{BB962C8B-B14F-4D97-AF65-F5344CB8AC3E}">
        <p14:creationId xmlns:p14="http://schemas.microsoft.com/office/powerpoint/2010/main" val="296612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Left Photo Midnigh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32953" y="2941508"/>
            <a:ext cx="7223760" cy="1504200"/>
          </a:xfrm>
          <a:prstGeom prst="rect">
            <a:avLst/>
          </a:prstGeom>
          <a:noFill/>
        </p:spPr>
        <p:txBody>
          <a:bodyPr lIns="45720" tIns="45720" rIns="45720" bIns="45720" anchor="b" anchorCtr="0"/>
          <a:lstStyle>
            <a:lvl1pPr marL="0" indent="0" algn="l">
              <a:lnSpc>
                <a:spcPct val="90000"/>
              </a:lnSpc>
              <a:buFont typeface="Arial" panose="020B0604020202020204" pitchFamily="34" charset="0"/>
              <a:buNone/>
              <a:defRPr sz="5400" b="0" i="0" spc="0" baseline="0">
                <a:solidFill>
                  <a:schemeClr val="accent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32953" y="4533637"/>
            <a:ext cx="7223760" cy="398668"/>
          </a:xfrm>
          <a:prstGeom prst="rect">
            <a:avLst/>
          </a:prstGeom>
          <a:noFill/>
        </p:spPr>
        <p:txBody>
          <a:bodyPr lIns="45720" tIns="45720" rIns="45720" bIns="45720">
            <a:noAutofit/>
          </a:bodyPr>
          <a:lstStyle>
            <a:lvl1pPr marL="0" indent="0" algn="l">
              <a:buFont typeface="Arial" panose="020B0604020202020204" pitchFamily="34" charset="0"/>
              <a:buNone/>
              <a:defRPr sz="2400" b="0" i="0" baseline="0">
                <a:solidFill>
                  <a:schemeClr val="accent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32953" y="5150448"/>
            <a:ext cx="7223760" cy="548640"/>
          </a:xfrm>
          <a:prstGeom prst="rect">
            <a:avLst/>
          </a:prstGeom>
          <a:noFill/>
        </p:spPr>
        <p:txBody>
          <a:bodyPr lIns="45720" tIns="45720" rIns="45720" bIns="45720" anchor="t" anchorCtr="0">
            <a:noAutofit/>
          </a:bodyPr>
          <a:lstStyle>
            <a:lvl1pPr marL="0" indent="0" algn="l">
              <a:lnSpc>
                <a:spcPct val="100000"/>
              </a:lnSpc>
              <a:spcBef>
                <a:spcPts val="0"/>
              </a:spcBef>
              <a:spcAft>
                <a:spcPts val="0"/>
              </a:spcAft>
              <a:buNone/>
              <a:defRPr sz="1600" b="0" i="0">
                <a:solidFill>
                  <a:schemeClr val="bg2"/>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30541" y="431800"/>
            <a:ext cx="714359" cy="375341"/>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32953" y="5824731"/>
            <a:ext cx="7223760" cy="287338"/>
          </a:xfrm>
          <a:prstGeom prst="rect">
            <a:avLst/>
          </a:prstGeom>
        </p:spPr>
        <p:txBody>
          <a:bodyPr lIns="45720" rIns="45720"/>
          <a:lstStyle>
            <a:lvl1pPr marL="0" indent="0">
              <a:spcBef>
                <a:spcPts val="0"/>
              </a:spcBef>
              <a:buNone/>
              <a:defRPr sz="1400">
                <a:solidFill>
                  <a:schemeClr val="bg2"/>
                </a:solidFill>
                <a:latin typeface="+mn-lt"/>
              </a:defRPr>
            </a:lvl1pPr>
          </a:lstStyle>
          <a:p>
            <a:r>
              <a:rPr lang="en-GB" dirty="0"/>
              <a:t>Date</a:t>
            </a:r>
          </a:p>
        </p:txBody>
      </p:sp>
      <p:sp>
        <p:nvSpPr>
          <p:cNvPr id="2" name="Picture Placeholder 2">
            <a:extLst>
              <a:ext uri="{FF2B5EF4-FFF2-40B4-BE49-F238E27FC236}">
                <a16:creationId xmlns:a16="http://schemas.microsoft.com/office/drawing/2014/main" id="{3142FB2B-DAA9-0877-DC48-2611FC3FC410}"/>
              </a:ext>
            </a:extLst>
          </p:cNvPr>
          <p:cNvSpPr>
            <a:spLocks noGrp="1"/>
          </p:cNvSpPr>
          <p:nvPr>
            <p:ph type="pic" sz="quarter" idx="10" hasCustomPrompt="1"/>
          </p:nvPr>
        </p:nvSpPr>
        <p:spPr>
          <a:xfrm>
            <a:off x="8186057" y="0"/>
            <a:ext cx="4005943" cy="6858000"/>
          </a:xfrm>
          <a:prstGeom prst="rect">
            <a:avLst/>
          </a:prstGeom>
          <a:solidFill>
            <a:schemeClr val="accent4">
              <a:alpha val="25000"/>
            </a:schemeClr>
          </a:solidFill>
        </p:spPr>
        <p:txBody>
          <a:bodyPr vert="horz" lIns="91420" tIns="45710" rIns="91420" bIns="45710" anchor="ctr"/>
          <a:lstStyle>
            <a:lvl1pPr marL="0" indent="0" algn="ctr">
              <a:buNone/>
              <a:defRPr sz="1200" b="0" i="0" baseline="0">
                <a:solidFill>
                  <a:schemeClr val="bg2"/>
                </a:solidFill>
                <a:latin typeface="+mn-lt"/>
                <a:cs typeface="CiscoSans ExtraLight"/>
              </a:defRPr>
            </a:lvl1pPr>
          </a:lstStyle>
          <a:p>
            <a:pPr lvl="0"/>
            <a:r>
              <a:rPr lang="en-US" noProof="0" dirty="0"/>
              <a:t>Click to add picture</a:t>
            </a:r>
          </a:p>
        </p:txBody>
      </p:sp>
    </p:spTree>
    <p:extLst>
      <p:ext uri="{BB962C8B-B14F-4D97-AF65-F5344CB8AC3E}">
        <p14:creationId xmlns:p14="http://schemas.microsoft.com/office/powerpoint/2010/main" val="329844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Right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42D79D-196D-79B2-C9D9-9E420F6F7382}"/>
              </a:ext>
            </a:extLst>
          </p:cNvPr>
          <p:cNvSpPr>
            <a:spLocks noGrp="1"/>
          </p:cNvSpPr>
          <p:nvPr>
            <p:ph type="ctrTitle" hasCustomPrompt="1"/>
          </p:nvPr>
        </p:nvSpPr>
        <p:spPr>
          <a:xfrm>
            <a:off x="612014" y="2941508"/>
            <a:ext cx="10972800" cy="1504200"/>
          </a:xfrm>
          <a:prstGeom prst="rect">
            <a:avLst/>
          </a:prstGeom>
          <a:noFill/>
        </p:spPr>
        <p:txBody>
          <a:bodyPr lIns="45720" tIns="45720" rIns="45720" bIns="45720" anchor="b" anchorCtr="0"/>
          <a:lstStyle>
            <a:lvl1pPr marL="0" indent="0" algn="r">
              <a:lnSpc>
                <a:spcPct val="90000"/>
              </a:lnSpc>
              <a:buFont typeface="Arial" panose="020B0604020202020204" pitchFamily="34" charset="0"/>
              <a:buNone/>
              <a:defRPr sz="5400" b="0" i="0" spc="0" baseline="0">
                <a:solidFill>
                  <a:schemeClr val="bg1"/>
                </a:solidFill>
                <a:latin typeface="+mj-lt"/>
                <a:cs typeface="CiscoSansTT ExtraLight"/>
              </a:defRPr>
            </a:lvl1pPr>
          </a:lstStyle>
          <a:p>
            <a:r>
              <a:rPr lang="en-GB" dirty="0"/>
              <a:t>Presentation title</a:t>
            </a:r>
            <a:endParaRPr lang="en-US" dirty="0"/>
          </a:p>
        </p:txBody>
      </p:sp>
      <p:sp>
        <p:nvSpPr>
          <p:cNvPr id="8" name="Subtitle">
            <a:extLst>
              <a:ext uri="{FF2B5EF4-FFF2-40B4-BE49-F238E27FC236}">
                <a16:creationId xmlns:a16="http://schemas.microsoft.com/office/drawing/2014/main" id="{8D946DB3-26D2-2EE1-728C-7D32C4930F2E}"/>
              </a:ext>
            </a:extLst>
          </p:cNvPr>
          <p:cNvSpPr>
            <a:spLocks noGrp="1"/>
          </p:cNvSpPr>
          <p:nvPr>
            <p:ph type="body" sz="quarter" idx="13" hasCustomPrompt="1"/>
          </p:nvPr>
        </p:nvSpPr>
        <p:spPr>
          <a:xfrm>
            <a:off x="612014" y="4533637"/>
            <a:ext cx="10972800" cy="398668"/>
          </a:xfrm>
          <a:prstGeom prst="rect">
            <a:avLst/>
          </a:prstGeom>
          <a:noFill/>
        </p:spPr>
        <p:txBody>
          <a:bodyPr lIns="45720" tIns="45720" rIns="45720" bIns="45720">
            <a:noAutofit/>
          </a:bodyPr>
          <a:lstStyle>
            <a:lvl1pPr marL="0" indent="0" algn="r">
              <a:buFont typeface="Arial" panose="020B0604020202020204" pitchFamily="34" charset="0"/>
              <a:buNone/>
              <a:defRPr sz="2400" b="0" i="0" baseline="0">
                <a:solidFill>
                  <a:schemeClr val="tx1"/>
                </a:solidFill>
                <a:latin typeface="+mn-lt"/>
                <a:cs typeface="CiscoSansTT Light" panose="020B0503020201020303" pitchFamily="34" charset="0"/>
              </a:defRPr>
            </a:lvl1pPr>
            <a:lvl2pPr marL="406371" indent="0">
              <a:buNone/>
              <a:defRPr/>
            </a:lvl2pPr>
            <a:lvl3pPr marL="569863" indent="0">
              <a:buNone/>
              <a:defRPr/>
            </a:lvl3pPr>
            <a:lvl4pPr marL="688920" indent="0">
              <a:buNone/>
              <a:defRPr/>
            </a:lvl4pPr>
            <a:lvl5pPr marL="801621" indent="0">
              <a:buNone/>
              <a:defRPr/>
            </a:lvl5pPr>
          </a:lstStyle>
          <a:p>
            <a:pPr lvl="0"/>
            <a:r>
              <a:rPr lang="en-GB" dirty="0"/>
              <a:t>Subtitle</a:t>
            </a:r>
          </a:p>
        </p:txBody>
      </p:sp>
      <p:sp>
        <p:nvSpPr>
          <p:cNvPr id="12" name="Subtitle 2">
            <a:extLst>
              <a:ext uri="{FF2B5EF4-FFF2-40B4-BE49-F238E27FC236}">
                <a16:creationId xmlns:a16="http://schemas.microsoft.com/office/drawing/2014/main" id="{E07CA8F8-C47B-50F4-9C65-C46111F86B86}"/>
              </a:ext>
            </a:extLst>
          </p:cNvPr>
          <p:cNvSpPr>
            <a:spLocks noGrp="1"/>
          </p:cNvSpPr>
          <p:nvPr>
            <p:ph type="subTitle" idx="1" hasCustomPrompt="1"/>
          </p:nvPr>
        </p:nvSpPr>
        <p:spPr>
          <a:xfrm>
            <a:off x="612014" y="5150448"/>
            <a:ext cx="10972800" cy="548640"/>
          </a:xfrm>
          <a:prstGeom prst="rect">
            <a:avLst/>
          </a:prstGeom>
          <a:noFill/>
        </p:spPr>
        <p:txBody>
          <a:bodyPr lIns="45720" tIns="45720" rIns="45720" bIns="45720" anchor="t" anchorCtr="0">
            <a:noAutofit/>
          </a:bodyPr>
          <a:lstStyle>
            <a:lvl1pPr marL="0" indent="0" algn="r">
              <a:lnSpc>
                <a:spcPct val="100000"/>
              </a:lnSpc>
              <a:spcBef>
                <a:spcPts val="0"/>
              </a:spcBef>
              <a:spcAft>
                <a:spcPts val="0"/>
              </a:spcAft>
              <a:buNone/>
              <a:defRPr sz="1600" b="0" i="0">
                <a:solidFill>
                  <a:schemeClr val="tx1"/>
                </a:solidFill>
                <a:latin typeface="+mn-lt"/>
                <a:cs typeface="CiscoSansTT Light" panose="020B0503020201020303" pitchFamily="34" charset="0"/>
              </a:defRPr>
            </a:lvl1pPr>
            <a:lvl2pPr marL="457138" indent="0" algn="ctr">
              <a:buNone/>
              <a:defRPr>
                <a:solidFill>
                  <a:schemeClr val="tx1">
                    <a:tint val="75000"/>
                  </a:schemeClr>
                </a:solidFill>
              </a:defRPr>
            </a:lvl2pPr>
            <a:lvl3pPr marL="914286" indent="0" algn="ctr">
              <a:buNone/>
              <a:defRPr>
                <a:solidFill>
                  <a:schemeClr val="tx1">
                    <a:tint val="75000"/>
                  </a:schemeClr>
                </a:solidFill>
              </a:defRPr>
            </a:lvl3pPr>
            <a:lvl4pPr marL="1371427" indent="0" algn="ctr">
              <a:buNone/>
              <a:defRPr>
                <a:solidFill>
                  <a:schemeClr val="tx1">
                    <a:tint val="75000"/>
                  </a:schemeClr>
                </a:solidFill>
              </a:defRPr>
            </a:lvl4pPr>
            <a:lvl5pPr marL="1828573" indent="0" algn="ctr">
              <a:buNone/>
              <a:defRPr>
                <a:solidFill>
                  <a:schemeClr val="tx1">
                    <a:tint val="75000"/>
                  </a:schemeClr>
                </a:solidFill>
              </a:defRPr>
            </a:lvl5pPr>
            <a:lvl6pPr marL="2285711" indent="0" algn="ctr">
              <a:buNone/>
              <a:defRPr>
                <a:solidFill>
                  <a:schemeClr val="tx1">
                    <a:tint val="75000"/>
                  </a:schemeClr>
                </a:solidFill>
              </a:defRPr>
            </a:lvl6pPr>
            <a:lvl7pPr marL="2742858" indent="0" algn="ctr">
              <a:buNone/>
              <a:defRPr>
                <a:solidFill>
                  <a:schemeClr val="tx1">
                    <a:tint val="75000"/>
                  </a:schemeClr>
                </a:solidFill>
              </a:defRPr>
            </a:lvl7pPr>
            <a:lvl8pPr marL="3200000" indent="0" algn="ctr">
              <a:buNone/>
              <a:defRPr>
                <a:solidFill>
                  <a:schemeClr val="tx1">
                    <a:tint val="75000"/>
                  </a:schemeClr>
                </a:solidFill>
              </a:defRPr>
            </a:lvl8pPr>
            <a:lvl9pPr marL="3657146" indent="0" algn="ctr">
              <a:buNone/>
              <a:defRPr>
                <a:solidFill>
                  <a:schemeClr val="tx1">
                    <a:tint val="75000"/>
                  </a:schemeClr>
                </a:solidFill>
              </a:defRPr>
            </a:lvl9pPr>
          </a:lstStyle>
          <a:p>
            <a:r>
              <a:rPr lang="en-GB" dirty="0"/>
              <a:t>Speaker name, Speaker title </a:t>
            </a:r>
            <a:br>
              <a:rPr lang="en-GB" dirty="0"/>
            </a:br>
            <a:r>
              <a:rPr lang="en-GB" dirty="0"/>
              <a:t>Department</a:t>
            </a:r>
          </a:p>
        </p:txBody>
      </p:sp>
      <p:pic>
        <p:nvPicPr>
          <p:cNvPr id="25" name="Picture 7">
            <a:extLst>
              <a:ext uri="{FF2B5EF4-FFF2-40B4-BE49-F238E27FC236}">
                <a16:creationId xmlns:a16="http://schemas.microsoft.com/office/drawing/2014/main" id="{C5A29C15-48D7-6644-9164-6F819B3D7D8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9602" y="431800"/>
            <a:ext cx="714359" cy="375341"/>
          </a:xfrm>
          <a:prstGeom prst="rect">
            <a:avLst/>
          </a:prstGeom>
        </p:spPr>
      </p:pic>
      <p:sp>
        <p:nvSpPr>
          <p:cNvPr id="5" name="Content Placeholder 3">
            <a:extLst>
              <a:ext uri="{FF2B5EF4-FFF2-40B4-BE49-F238E27FC236}">
                <a16:creationId xmlns:a16="http://schemas.microsoft.com/office/drawing/2014/main" id="{5B2559ED-95F1-F66B-5A2F-A212CE3F2F86}"/>
              </a:ext>
            </a:extLst>
          </p:cNvPr>
          <p:cNvSpPr>
            <a:spLocks noGrp="1"/>
          </p:cNvSpPr>
          <p:nvPr>
            <p:ph sz="quarter" idx="14" hasCustomPrompt="1"/>
          </p:nvPr>
        </p:nvSpPr>
        <p:spPr>
          <a:xfrm>
            <a:off x="612014" y="5824731"/>
            <a:ext cx="10972800" cy="287338"/>
          </a:xfrm>
          <a:prstGeom prst="rect">
            <a:avLst/>
          </a:prstGeom>
        </p:spPr>
        <p:txBody>
          <a:bodyPr lIns="45720" rIns="45720"/>
          <a:lstStyle>
            <a:lvl1pPr marL="0" indent="0" algn="r">
              <a:spcBef>
                <a:spcPts val="0"/>
              </a:spcBef>
              <a:buNone/>
              <a:defRPr sz="1400">
                <a:latin typeface="+mn-lt"/>
              </a:defRPr>
            </a:lvl1pPr>
          </a:lstStyle>
          <a:p>
            <a:r>
              <a:rPr lang="en-GB" dirty="0"/>
              <a:t>Date</a:t>
            </a:r>
          </a:p>
        </p:txBody>
      </p:sp>
    </p:spTree>
    <p:extLst>
      <p:ext uri="{BB962C8B-B14F-4D97-AF65-F5344CB8AC3E}">
        <p14:creationId xmlns:p14="http://schemas.microsoft.com/office/powerpoint/2010/main" val="25059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A1FD7D-7C93-E645-B2E9-AD2B9329C1E8}"/>
              </a:ext>
            </a:extLst>
          </p:cNvPr>
          <p:cNvSpPr>
            <a:spLocks noGrp="1"/>
          </p:cNvSpPr>
          <p:nvPr>
            <p:ph type="ctrTitle" hasCustomPrompt="1"/>
          </p:nvPr>
        </p:nvSpPr>
        <p:spPr>
          <a:xfrm>
            <a:off x="625930" y="2789671"/>
            <a:ext cx="10232136" cy="637377"/>
          </a:xfrm>
          <a:prstGeom prst="rect">
            <a:avLst/>
          </a:prstGeom>
        </p:spPr>
        <p:txBody>
          <a:bodyPr lIns="45720" tIns="45720" rIns="45720" bIns="45720" anchor="b"/>
          <a:lstStyle>
            <a:lvl1pPr marL="0" indent="0" algn="l">
              <a:lnSpc>
                <a:spcPts val="4800"/>
              </a:lnSpc>
              <a:buFont typeface="Arial" panose="020B0604020202020204" pitchFamily="34" charset="0"/>
              <a:buNone/>
              <a:defRPr sz="4400" b="0" i="0" spc="0" baseline="0">
                <a:solidFill>
                  <a:schemeClr val="bg1"/>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45124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gue Sk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6C47-BF34-58BF-BFE8-DDC169C5472A}"/>
              </a:ext>
            </a:extLst>
          </p:cNvPr>
          <p:cNvSpPr>
            <a:spLocks noGrp="1"/>
          </p:cNvSpPr>
          <p:nvPr>
            <p:ph type="ctrTitle" hasCustomPrompt="1"/>
          </p:nvPr>
        </p:nvSpPr>
        <p:spPr>
          <a:xfrm>
            <a:off x="625930" y="2789671"/>
            <a:ext cx="10232136" cy="637377"/>
          </a:xfrm>
          <a:prstGeom prst="rect">
            <a:avLst/>
          </a:prstGeom>
        </p:spPr>
        <p:txBody>
          <a:bodyPr lIns="45720" tIns="45720" rIns="45720" bIns="45720" anchor="b"/>
          <a:lstStyle>
            <a:lvl1pPr marL="0" indent="0" algn="l">
              <a:lnSpc>
                <a:spcPts val="4800"/>
              </a:lnSpc>
              <a:buFont typeface="Arial" panose="020B0604020202020204" pitchFamily="34" charset="0"/>
              <a:buNone/>
              <a:defRPr sz="4400" b="0" i="0" spc="0" baseline="0">
                <a:solidFill>
                  <a:schemeClr val="bg1"/>
                </a:solidFill>
                <a:latin typeface="+mj-lt"/>
                <a:cs typeface="CiscoSansTT ExtraLight" panose="020B0303020201020303" pitchFamily="34" charset="0"/>
              </a:defRPr>
            </a:lvl1pPr>
          </a:lstStyle>
          <a:p>
            <a:r>
              <a:rPr lang="en-GB" dirty="0"/>
              <a:t>Segue slide</a:t>
            </a:r>
            <a:endParaRPr lang="en-US" dirty="0"/>
          </a:p>
        </p:txBody>
      </p:sp>
    </p:spTree>
    <p:extLst>
      <p:ext uri="{BB962C8B-B14F-4D97-AF65-F5344CB8AC3E}">
        <p14:creationId xmlns:p14="http://schemas.microsoft.com/office/powerpoint/2010/main" val="381939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E5826-E261-5240-BCCC-F517FDB6EBB5}"/>
              </a:ext>
            </a:extLst>
          </p:cNvPr>
          <p:cNvSpPr>
            <a:spLocks noChangeArrowheads="1"/>
          </p:cNvSpPr>
          <p:nvPr userDrawn="1"/>
        </p:nvSpPr>
        <p:spPr bwMode="ltGray">
          <a:xfrm>
            <a:off x="1142755" y="6373473"/>
            <a:ext cx="4534733" cy="175247"/>
          </a:xfrm>
          <a:prstGeom prst="rect">
            <a:avLst/>
          </a:prstGeom>
          <a:noFill/>
          <a:ln w="9525">
            <a:noFill/>
            <a:miter lim="800000"/>
            <a:headEnd/>
            <a:tailEnd/>
          </a:ln>
          <a:effectLst/>
        </p:spPr>
        <p:txBody>
          <a:bodyPr wrap="square" lIns="82115" tIns="41056" rIns="82115" bIns="41056" anchor="b">
            <a:spAutoFit/>
          </a:bodyPr>
          <a:lstStyle/>
          <a:p>
            <a:pPr defTabSz="814318" fontAlgn="auto">
              <a:spcBef>
                <a:spcPts val="0"/>
              </a:spcBef>
              <a:spcAft>
                <a:spcPts val="0"/>
              </a:spcAft>
              <a:defRPr/>
            </a:pPr>
            <a:r>
              <a:rPr lang="en-US" sz="600" b="0" i="0" spc="27" baseline="0" dirty="0">
                <a:solidFill>
                  <a:schemeClr val="tx1"/>
                </a:solidFill>
                <a:latin typeface="+mn-lt"/>
                <a:ea typeface="+mn-ea"/>
                <a:cs typeface="CiscoSansTT Light" panose="020B0503020201020303" pitchFamily="34" charset="0"/>
              </a:rPr>
              <a:t>© 2024  Cisco and/or its affiliates. All rights reserved.   </a:t>
            </a:r>
          </a:p>
        </p:txBody>
      </p:sp>
      <p:pic>
        <p:nvPicPr>
          <p:cNvPr id="6" name="Picture 7">
            <a:extLst>
              <a:ext uri="{FF2B5EF4-FFF2-40B4-BE49-F238E27FC236}">
                <a16:creationId xmlns:a16="http://schemas.microsoft.com/office/drawing/2014/main" id="{563804D0-1B5B-924C-8995-DA787F4942D5}"/>
              </a:ext>
            </a:extLst>
          </p:cNvPr>
          <p:cNvPicPr>
            <a:picLocks noChangeAspect="1"/>
          </p:cNvPicPr>
          <p:nvPr userDrawn="1"/>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609602" y="6342698"/>
            <a:ext cx="396305" cy="208228"/>
          </a:xfrm>
          <a:prstGeom prst="rect">
            <a:avLst/>
          </a:prstGeom>
        </p:spPr>
      </p:pic>
      <p:sp>
        <p:nvSpPr>
          <p:cNvPr id="3" name="Title Placeholder 1">
            <a:extLst>
              <a:ext uri="{FF2B5EF4-FFF2-40B4-BE49-F238E27FC236}">
                <a16:creationId xmlns:a16="http://schemas.microsoft.com/office/drawing/2014/main" id="{F21F2830-F0A3-2EAC-C709-5C928A8C49EF}"/>
              </a:ext>
            </a:extLst>
          </p:cNvPr>
          <p:cNvSpPr>
            <a:spLocks noGrp="1"/>
          </p:cNvSpPr>
          <p:nvPr>
            <p:ph type="title"/>
          </p:nvPr>
        </p:nvSpPr>
        <p:spPr>
          <a:xfrm>
            <a:off x="609602" y="384079"/>
            <a:ext cx="10972800" cy="685800"/>
          </a:xfrm>
          <a:prstGeom prst="rect">
            <a:avLst/>
          </a:prstGeom>
        </p:spPr>
        <p:txBody>
          <a:bodyPr vert="horz" lIns="45720" tIns="45720" rIns="45720" bIns="45720" rtlCol="0" anchor="ctr">
            <a:noAutofit/>
          </a:bodyPr>
          <a:lstStyle/>
          <a:p>
            <a:r>
              <a:rPr lang="en-US" dirty="0"/>
              <a:t>Click to edit master title style</a:t>
            </a:r>
          </a:p>
        </p:txBody>
      </p:sp>
      <p:sp>
        <p:nvSpPr>
          <p:cNvPr id="7" name="Text Placeholder 2">
            <a:extLst>
              <a:ext uri="{FF2B5EF4-FFF2-40B4-BE49-F238E27FC236}">
                <a16:creationId xmlns:a16="http://schemas.microsoft.com/office/drawing/2014/main" id="{455BE63C-8C0C-FC75-3DF2-F8F96A3C87BE}"/>
              </a:ext>
            </a:extLst>
          </p:cNvPr>
          <p:cNvSpPr>
            <a:spLocks noGrp="1"/>
          </p:cNvSpPr>
          <p:nvPr>
            <p:ph type="body" idx="1"/>
          </p:nvPr>
        </p:nvSpPr>
        <p:spPr>
          <a:xfrm>
            <a:off x="609602" y="1409700"/>
            <a:ext cx="10972798" cy="4724400"/>
          </a:xfrm>
          <a:prstGeom prst="rect">
            <a:avLst/>
          </a:prstGeom>
        </p:spPr>
        <p:txBody>
          <a:bodyPr vert="horz" lIns="457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スライド番号プレースホルダー 5">
            <a:extLst>
              <a:ext uri="{FF2B5EF4-FFF2-40B4-BE49-F238E27FC236}">
                <a16:creationId xmlns:a16="http://schemas.microsoft.com/office/drawing/2014/main" id="{EB70F0A8-C51E-1F8E-8154-EED5567ECD41}"/>
              </a:ext>
            </a:extLst>
          </p:cNvPr>
          <p:cNvSpPr>
            <a:spLocks noGrp="1"/>
          </p:cNvSpPr>
          <p:nvPr>
            <p:ph type="sldNum" sz="quarter" idx="4"/>
          </p:nvPr>
        </p:nvSpPr>
        <p:spPr>
          <a:xfrm>
            <a:off x="9448800" y="653891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2A7275-7174-43EE-9A8C-722C33463E65}" type="slidenum">
              <a:rPr kumimoji="1" lang="ja-JP" altLang="en-US" smtClean="0"/>
              <a:t>‹#›</a:t>
            </a:fld>
            <a:endParaRPr kumimoji="1" lang="ja-JP" altLang="en-US"/>
          </a:p>
        </p:txBody>
      </p:sp>
    </p:spTree>
    <p:extLst>
      <p:ext uri="{BB962C8B-B14F-4D97-AF65-F5344CB8AC3E}">
        <p14:creationId xmlns:p14="http://schemas.microsoft.com/office/powerpoint/2010/main" val="8250697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2276" rtl="0" eaLnBrk="1" fontAlgn="base" hangingPunct="1">
        <a:lnSpc>
          <a:spcPct val="80000"/>
        </a:lnSpc>
        <a:spcBef>
          <a:spcPct val="0"/>
        </a:spcBef>
        <a:spcAft>
          <a:spcPct val="0"/>
        </a:spcAft>
        <a:defRPr lang="en-US" sz="3600" b="0" i="0" u="none" kern="1200" dirty="0">
          <a:solidFill>
            <a:schemeClr val="bg1"/>
          </a:solidFill>
          <a:latin typeface="+mj-lt"/>
          <a:ea typeface="CiscoSansTT Thin" charset="0"/>
          <a:cs typeface="CiscoSansTT Thin" charset="0"/>
        </a:defRPr>
      </a:lvl1pPr>
      <a:lvl2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9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90"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85"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79" algn="l" defTabSz="912276"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82" indent="-226482" algn="l" defTabSz="912276" rtl="0" eaLnBrk="1" fontAlgn="base" hangingPunct="1">
        <a:lnSpc>
          <a:spcPct val="95000"/>
        </a:lnSpc>
        <a:spcBef>
          <a:spcPts val="1433"/>
        </a:spcBef>
        <a:spcAft>
          <a:spcPct val="0"/>
        </a:spcAft>
        <a:buClrTx/>
        <a:buSzPct val="90000"/>
        <a:buFont typeface="Arial" charset="0"/>
        <a:buChar char="•"/>
        <a:defRPr lang="en-US" sz="2400" kern="1200" dirty="0">
          <a:solidFill>
            <a:schemeClr val="tx1"/>
          </a:solidFill>
          <a:latin typeface="+mn-lt"/>
          <a:ea typeface="ＭＳ Ｐゴシック" charset="0"/>
          <a:cs typeface="CiscoSans"/>
        </a:defRPr>
      </a:lvl1pPr>
      <a:lvl2pPr marL="457200" indent="-227013" algn="l" defTabSz="912276" rtl="0" eaLnBrk="1" fontAlgn="base" hangingPunct="1">
        <a:lnSpc>
          <a:spcPct val="95000"/>
        </a:lnSpc>
        <a:spcBef>
          <a:spcPts val="800"/>
        </a:spcBef>
        <a:spcAft>
          <a:spcPct val="0"/>
        </a:spcAft>
        <a:buClrTx/>
        <a:buFont typeface="Arial" charset="0"/>
        <a:buChar char="•"/>
        <a:defRPr lang="en-US" sz="2000" kern="1200" dirty="0">
          <a:solidFill>
            <a:schemeClr val="tx1"/>
          </a:solidFill>
          <a:latin typeface="+mn-lt"/>
          <a:ea typeface="ＭＳ Ｐゴシック" charset="0"/>
          <a:cs typeface="CiscoSans"/>
        </a:defRPr>
      </a:lvl2pPr>
      <a:lvl3pPr marL="569913" indent="-230188" algn="l" defTabSz="912276" rtl="0" eaLnBrk="1" fontAlgn="base" hangingPunct="1">
        <a:lnSpc>
          <a:spcPct val="95000"/>
        </a:lnSpc>
        <a:spcBef>
          <a:spcPts val="833"/>
        </a:spcBef>
        <a:spcAft>
          <a:spcPct val="0"/>
        </a:spcAft>
        <a:buClrTx/>
        <a:buFont typeface="Arial" charset="0"/>
        <a:buChar char="•"/>
        <a:defRPr lang="en-US" sz="1800" kern="1200" dirty="0">
          <a:solidFill>
            <a:schemeClr val="tx1"/>
          </a:solidFill>
          <a:latin typeface="+mn-lt"/>
          <a:ea typeface="ＭＳ Ｐゴシック" charset="0"/>
          <a:cs typeface="CiscoSans"/>
        </a:defRPr>
      </a:lvl3pPr>
      <a:lvl4pPr marL="687388" indent="-230188" algn="l" defTabSz="912276" rtl="0" eaLnBrk="1" fontAlgn="base" hangingPunct="1">
        <a:lnSpc>
          <a:spcPct val="95000"/>
        </a:lnSpc>
        <a:spcBef>
          <a:spcPts val="833"/>
        </a:spcBef>
        <a:spcAft>
          <a:spcPct val="0"/>
        </a:spcAft>
        <a:buClrTx/>
        <a:buFont typeface="Arial" charset="0"/>
        <a:buChar char="•"/>
        <a:defRPr lang="en-US" sz="1600" kern="1200" dirty="0">
          <a:solidFill>
            <a:schemeClr val="tx1"/>
          </a:solidFill>
          <a:latin typeface="+mn-lt"/>
          <a:ea typeface="ＭＳ Ｐゴシック" charset="0"/>
          <a:cs typeface="CiscoSans"/>
        </a:defRPr>
      </a:lvl4pPr>
      <a:lvl5pPr marL="801688" indent="-231775" algn="l" defTabSz="912276" rtl="0" eaLnBrk="1" fontAlgn="base" hangingPunct="1">
        <a:lnSpc>
          <a:spcPct val="95000"/>
        </a:lnSpc>
        <a:spcBef>
          <a:spcPts val="833"/>
        </a:spcBef>
        <a:spcAft>
          <a:spcPct val="0"/>
        </a:spcAft>
        <a:buClrTx/>
        <a:buFont typeface="Arial" charset="0"/>
        <a:buChar char="•"/>
        <a:defRPr lang="en-US" sz="1400" kern="1200" dirty="0">
          <a:solidFill>
            <a:schemeClr val="tx1"/>
          </a:solidFill>
          <a:latin typeface="+mn-lt"/>
          <a:ea typeface="ＭＳ Ｐゴシック" charset="0"/>
          <a:cs typeface="CiscoSans"/>
        </a:defRPr>
      </a:lvl5pPr>
      <a:lvl6pPr marL="1151798" indent="-228592" algn="l" defTabSz="914362"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81" indent="-228561" algn="l" defTabSz="914362"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67" indent="0" algn="l" defTabSz="914362" rtl="0" eaLnBrk="1" latinLnBrk="0" hangingPunct="1">
        <a:spcBef>
          <a:spcPct val="20000"/>
        </a:spcBef>
        <a:buFont typeface="Arial" pitchFamily="34" charset="0"/>
        <a:buNone/>
        <a:defRPr sz="2000" kern="1200">
          <a:solidFill>
            <a:schemeClr val="tx1"/>
          </a:solidFill>
          <a:latin typeface="+mn-lt"/>
          <a:ea typeface="+mn-ea"/>
          <a:cs typeface="+mn-cs"/>
        </a:defRPr>
      </a:lvl8pPr>
      <a:lvl9pPr marL="3886038" indent="-228592" algn="l" defTabSz="91436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2" rtl="0" eaLnBrk="1" latinLnBrk="0" hangingPunct="1">
        <a:defRPr sz="1867" kern="1200">
          <a:solidFill>
            <a:schemeClr val="tx1"/>
          </a:solidFill>
          <a:latin typeface="+mn-lt"/>
          <a:ea typeface="+mn-ea"/>
          <a:cs typeface="+mn-cs"/>
        </a:defRPr>
      </a:lvl1pPr>
      <a:lvl2pPr marL="457178" algn="l" defTabSz="914362" rtl="0" eaLnBrk="1" latinLnBrk="0" hangingPunct="1">
        <a:defRPr sz="1867" kern="1200">
          <a:solidFill>
            <a:schemeClr val="tx1"/>
          </a:solidFill>
          <a:latin typeface="+mn-lt"/>
          <a:ea typeface="+mn-ea"/>
          <a:cs typeface="+mn-cs"/>
        </a:defRPr>
      </a:lvl2pPr>
      <a:lvl3pPr marL="914362" algn="l" defTabSz="914362" rtl="0" eaLnBrk="1" latinLnBrk="0" hangingPunct="1">
        <a:defRPr sz="1867" kern="1200">
          <a:solidFill>
            <a:schemeClr val="tx1"/>
          </a:solidFill>
          <a:latin typeface="+mn-lt"/>
          <a:ea typeface="+mn-ea"/>
          <a:cs typeface="+mn-cs"/>
        </a:defRPr>
      </a:lvl3pPr>
      <a:lvl4pPr marL="1371542" algn="l" defTabSz="914362" rtl="0" eaLnBrk="1" latinLnBrk="0" hangingPunct="1">
        <a:defRPr sz="1867" kern="1200">
          <a:solidFill>
            <a:schemeClr val="tx1"/>
          </a:solidFill>
          <a:latin typeface="+mn-lt"/>
          <a:ea typeface="+mn-ea"/>
          <a:cs typeface="+mn-cs"/>
        </a:defRPr>
      </a:lvl4pPr>
      <a:lvl5pPr marL="1828725" algn="l" defTabSz="914362" rtl="0" eaLnBrk="1" latinLnBrk="0" hangingPunct="1">
        <a:defRPr sz="1867" kern="1200">
          <a:solidFill>
            <a:schemeClr val="tx1"/>
          </a:solidFill>
          <a:latin typeface="+mn-lt"/>
          <a:ea typeface="+mn-ea"/>
          <a:cs typeface="+mn-cs"/>
        </a:defRPr>
      </a:lvl5pPr>
      <a:lvl6pPr marL="2285903" algn="l" defTabSz="914362" rtl="0" eaLnBrk="1" latinLnBrk="0" hangingPunct="1">
        <a:defRPr sz="1867" kern="1200">
          <a:solidFill>
            <a:schemeClr val="tx1"/>
          </a:solidFill>
          <a:latin typeface="+mn-lt"/>
          <a:ea typeface="+mn-ea"/>
          <a:cs typeface="+mn-cs"/>
        </a:defRPr>
      </a:lvl6pPr>
      <a:lvl7pPr marL="2743086" algn="l" defTabSz="914362" rtl="0" eaLnBrk="1" latinLnBrk="0" hangingPunct="1">
        <a:defRPr sz="1867" kern="1200">
          <a:solidFill>
            <a:schemeClr val="tx1"/>
          </a:solidFill>
          <a:latin typeface="+mn-lt"/>
          <a:ea typeface="+mn-ea"/>
          <a:cs typeface="+mn-cs"/>
        </a:defRPr>
      </a:lvl7pPr>
      <a:lvl8pPr marL="3200267" algn="l" defTabSz="914362" rtl="0" eaLnBrk="1" latinLnBrk="0" hangingPunct="1">
        <a:defRPr sz="1867" kern="1200">
          <a:solidFill>
            <a:schemeClr val="tx1"/>
          </a:solidFill>
          <a:latin typeface="+mn-lt"/>
          <a:ea typeface="+mn-ea"/>
          <a:cs typeface="+mn-cs"/>
        </a:defRPr>
      </a:lvl8pPr>
      <a:lvl9pPr marL="3657450" algn="l" defTabSz="914362"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
          <p15:clr>
            <a:srgbClr val="F26B43"/>
          </p15:clr>
        </p15:guide>
        <p15:guide id="3" pos="7296">
          <p15:clr>
            <a:srgbClr val="F26B43"/>
          </p15:clr>
        </p15:guide>
        <p15:guide id="6" pos="3835">
          <p15:clr>
            <a:srgbClr val="F26B43"/>
          </p15:clr>
        </p15:guide>
        <p15:guide id="9" orient="horz" pos="3864">
          <p15:clr>
            <a:srgbClr val="F26B43"/>
          </p15:clr>
        </p15:guide>
        <p15:guide id="10" orient="horz" pos="240">
          <p15:clr>
            <a:srgbClr val="F26B43"/>
          </p15:clr>
        </p15:guide>
        <p15:guide id="11" orient="horz" pos="2160">
          <p15:clr>
            <a:srgbClr val="F26B43"/>
          </p15:clr>
        </p15:guide>
        <p15:guide id="12" orient="horz" pos="672">
          <p15:clr>
            <a:srgbClr val="F26B43"/>
          </p15:clr>
        </p15:guide>
        <p15:guide id="13" orient="horz" pos="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1.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1.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1.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1.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1.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1.xml"/></Relationships>
</file>

<file path=ppt/slides/_rels/slide14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1.xml"/></Relationships>
</file>

<file path=ppt/slides/_rels/slide14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1.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1.xml"/></Relationships>
</file>

<file path=ppt/slides/_rels/slide16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1.xml"/></Relationships>
</file>

<file path=ppt/slides/_rels/slide1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1.xml"/></Relationships>
</file>

<file path=ppt/slides/_rels/slide16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hyperlink" Target="https://documentation.meraki.com/CiscoPlusSecureConnect" TargetMode="Externa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5CE32CA-21BE-DD04-AE5C-0E2AC7C149ED}"/>
              </a:ext>
            </a:extLst>
          </p:cNvPr>
          <p:cNvSpPr>
            <a:spLocks noGrp="1"/>
          </p:cNvSpPr>
          <p:nvPr>
            <p:ph type="ctrTitle"/>
          </p:nvPr>
        </p:nvSpPr>
        <p:spPr>
          <a:xfrm>
            <a:off x="612014" y="2324363"/>
            <a:ext cx="10972800" cy="1504200"/>
          </a:xfrm>
        </p:spPr>
        <p:txBody>
          <a:bodyPr anchor="ctr" anchorCtr="0">
            <a:normAutofit/>
          </a:bodyPr>
          <a:lstStyle/>
          <a:p>
            <a:r>
              <a:rPr lang="en-US" altLang="ja-JP" sz="4400" dirty="0"/>
              <a:t>Cisco Secure Connect </a:t>
            </a:r>
            <a:r>
              <a:rPr lang="ja-JP" altLang="en-US" sz="4400" dirty="0"/>
              <a:t>セットアップガイド</a:t>
            </a:r>
          </a:p>
        </p:txBody>
      </p:sp>
      <p:sp>
        <p:nvSpPr>
          <p:cNvPr id="6" name="テキスト プレースホルダー 5">
            <a:extLst>
              <a:ext uri="{FF2B5EF4-FFF2-40B4-BE49-F238E27FC236}">
                <a16:creationId xmlns:a16="http://schemas.microsoft.com/office/drawing/2014/main" id="{2A73E1B1-2654-2135-5230-A72EE4636CF6}"/>
              </a:ext>
            </a:extLst>
          </p:cNvPr>
          <p:cNvSpPr>
            <a:spLocks noGrp="1"/>
          </p:cNvSpPr>
          <p:nvPr>
            <p:ph type="body" sz="quarter" idx="13"/>
          </p:nvPr>
        </p:nvSpPr>
        <p:spPr/>
        <p:txBody>
          <a:bodyPr/>
          <a:lstStyle/>
          <a:p>
            <a:r>
              <a:rPr lang="ja-JP" altLang="en-US" dirty="0"/>
              <a:t>シスコシステムズ合同会社</a:t>
            </a:r>
          </a:p>
          <a:p>
            <a:endParaRPr lang="ja-JP" altLang="en-US" dirty="0"/>
          </a:p>
        </p:txBody>
      </p:sp>
      <p:sp>
        <p:nvSpPr>
          <p:cNvPr id="5" name="字幕 4">
            <a:extLst>
              <a:ext uri="{FF2B5EF4-FFF2-40B4-BE49-F238E27FC236}">
                <a16:creationId xmlns:a16="http://schemas.microsoft.com/office/drawing/2014/main" id="{17B51724-BC8D-8D0D-B89A-4F9F5596142C}"/>
              </a:ext>
            </a:extLst>
          </p:cNvPr>
          <p:cNvSpPr>
            <a:spLocks noGrp="1"/>
          </p:cNvSpPr>
          <p:nvPr>
            <p:ph type="subTitle" idx="1"/>
          </p:nvPr>
        </p:nvSpPr>
        <p:spPr/>
        <p:txBody>
          <a:bodyPr/>
          <a:lstStyle/>
          <a:p>
            <a:r>
              <a:rPr lang="en-US" altLang="ja-JP" sz="1600" dirty="0"/>
              <a:t>2024</a:t>
            </a:r>
            <a:r>
              <a:rPr lang="ja-JP" altLang="en-US" sz="1600" dirty="0"/>
              <a:t>年</a:t>
            </a:r>
            <a:r>
              <a:rPr lang="en-US" altLang="ja-JP" sz="1600" dirty="0"/>
              <a:t>7</a:t>
            </a:r>
            <a:r>
              <a:rPr lang="ja-JP" altLang="en-US" sz="1600" dirty="0"/>
              <a:t>月</a:t>
            </a:r>
            <a:endParaRPr lang="en-US" altLang="ja-JP" sz="1600" dirty="0"/>
          </a:p>
          <a:p>
            <a:endParaRPr lang="ja-JP" altLang="en-US" dirty="0"/>
          </a:p>
        </p:txBody>
      </p:sp>
      <p:sp>
        <p:nvSpPr>
          <p:cNvPr id="3" name="スライド番号プレースホルダー 2">
            <a:extLst>
              <a:ext uri="{FF2B5EF4-FFF2-40B4-BE49-F238E27FC236}">
                <a16:creationId xmlns:a16="http://schemas.microsoft.com/office/drawing/2014/main" id="{B1EFA556-58BF-D619-61C9-C9AEAA8AF6C5}"/>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a:t>
            </a:fld>
            <a:endParaRPr kumimoji="1" lang="ja-JP" altLang="en-US"/>
          </a:p>
        </p:txBody>
      </p:sp>
    </p:spTree>
    <p:extLst>
      <p:ext uri="{BB962C8B-B14F-4D97-AF65-F5344CB8AC3E}">
        <p14:creationId xmlns:p14="http://schemas.microsoft.com/office/powerpoint/2010/main" val="95119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94BE527-0726-D657-C33F-28C1325D17AD}"/>
              </a:ext>
            </a:extLst>
          </p:cNvPr>
          <p:cNvSpPr txBox="1"/>
          <p:nvPr/>
        </p:nvSpPr>
        <p:spPr>
          <a:xfrm>
            <a:off x="699679" y="381715"/>
            <a:ext cx="5306261" cy="502766"/>
          </a:xfrm>
          <a:prstGeom prst="rect">
            <a:avLst/>
          </a:prstGeom>
          <a:noFill/>
        </p:spPr>
        <p:txBody>
          <a:bodyPr wrap="none" rtlCol="0">
            <a:spAutoFit/>
          </a:bodyPr>
          <a:lstStyle/>
          <a:p>
            <a:pPr algn="l"/>
            <a:r>
              <a:rPr lang="ja-JP" altLang="en-US" sz="2667" dirty="0"/>
              <a:t>今回のセットアップで試した構成</a:t>
            </a:r>
          </a:p>
        </p:txBody>
      </p:sp>
      <p:sp>
        <p:nvSpPr>
          <p:cNvPr id="3" name="正方形/長方形 2">
            <a:extLst>
              <a:ext uri="{FF2B5EF4-FFF2-40B4-BE49-F238E27FC236}">
                <a16:creationId xmlns:a16="http://schemas.microsoft.com/office/drawing/2014/main" id="{F9DA3D7E-A582-8541-7A89-237C4A85351B}"/>
              </a:ext>
            </a:extLst>
          </p:cNvPr>
          <p:cNvSpPr/>
          <p:nvPr/>
        </p:nvSpPr>
        <p:spPr>
          <a:xfrm>
            <a:off x="2585238" y="3803376"/>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MX68</a:t>
            </a:r>
            <a:endParaRPr lang="ja-JP" altLang="en-US" sz="2133" dirty="0">
              <a:solidFill>
                <a:schemeClr val="tx1"/>
              </a:solidFill>
              <a:latin typeface="+mn-ea"/>
            </a:endParaRPr>
          </a:p>
        </p:txBody>
      </p:sp>
      <p:sp>
        <p:nvSpPr>
          <p:cNvPr id="4" name="正方形/長方形 3">
            <a:extLst>
              <a:ext uri="{FF2B5EF4-FFF2-40B4-BE49-F238E27FC236}">
                <a16:creationId xmlns:a16="http://schemas.microsoft.com/office/drawing/2014/main" id="{1F24CA14-BC70-7611-7CA2-090AEA9F8D3B}"/>
              </a:ext>
            </a:extLst>
          </p:cNvPr>
          <p:cNvSpPr/>
          <p:nvPr/>
        </p:nvSpPr>
        <p:spPr>
          <a:xfrm>
            <a:off x="8747095" y="4749033"/>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MX68</a:t>
            </a:r>
            <a:endParaRPr lang="ja-JP" altLang="en-US" sz="2133" dirty="0">
              <a:solidFill>
                <a:schemeClr val="tx1"/>
              </a:solidFill>
              <a:latin typeface="+mn-ea"/>
            </a:endParaRPr>
          </a:p>
        </p:txBody>
      </p:sp>
      <p:sp>
        <p:nvSpPr>
          <p:cNvPr id="6" name="正方形/長方形 5">
            <a:extLst>
              <a:ext uri="{FF2B5EF4-FFF2-40B4-BE49-F238E27FC236}">
                <a16:creationId xmlns:a16="http://schemas.microsoft.com/office/drawing/2014/main" id="{4DB83E84-5061-1C13-FB9C-5C51851FCAAF}"/>
              </a:ext>
            </a:extLst>
          </p:cNvPr>
          <p:cNvSpPr/>
          <p:nvPr/>
        </p:nvSpPr>
        <p:spPr>
          <a:xfrm>
            <a:off x="5323358" y="2703200"/>
            <a:ext cx="1595120" cy="576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Entra ID</a:t>
            </a:r>
          </a:p>
        </p:txBody>
      </p:sp>
      <p:cxnSp>
        <p:nvCxnSpPr>
          <p:cNvPr id="7" name="直線コネクタ 6">
            <a:extLst>
              <a:ext uri="{FF2B5EF4-FFF2-40B4-BE49-F238E27FC236}">
                <a16:creationId xmlns:a16="http://schemas.microsoft.com/office/drawing/2014/main" id="{B004F2E4-C5D5-CC7F-E9ED-A18CB429DD9B}"/>
              </a:ext>
            </a:extLst>
          </p:cNvPr>
          <p:cNvCxnSpPr>
            <a:cxnSpLocks/>
            <a:stCxn id="3" idx="3"/>
          </p:cNvCxnSpPr>
          <p:nvPr/>
        </p:nvCxnSpPr>
        <p:spPr>
          <a:xfrm>
            <a:off x="3743478" y="4115376"/>
            <a:ext cx="873760" cy="812373"/>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571760C3-A9AD-5805-95DE-D02613D3593C}"/>
              </a:ext>
            </a:extLst>
          </p:cNvPr>
          <p:cNvCxnSpPr>
            <a:cxnSpLocks/>
            <a:stCxn id="18" idx="0"/>
            <a:endCxn id="6" idx="2"/>
          </p:cNvCxnSpPr>
          <p:nvPr/>
        </p:nvCxnSpPr>
        <p:spPr>
          <a:xfrm flipH="1" flipV="1">
            <a:off x="6120918" y="3279200"/>
            <a:ext cx="82" cy="1011328"/>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ACCD701E-B9EC-59B8-0F6F-36A259E56557}"/>
              </a:ext>
            </a:extLst>
          </p:cNvPr>
          <p:cNvCxnSpPr>
            <a:cxnSpLocks/>
            <a:stCxn id="18" idx="6"/>
            <a:endCxn id="4" idx="1"/>
          </p:cNvCxnSpPr>
          <p:nvPr/>
        </p:nvCxnSpPr>
        <p:spPr>
          <a:xfrm>
            <a:off x="7853097" y="5055020"/>
            <a:ext cx="893999" cy="6013"/>
          </a:xfrm>
          <a:prstGeom prst="line">
            <a:avLst/>
          </a:prstGeom>
          <a:ln w="19050"/>
        </p:spPr>
        <p:style>
          <a:lnRef idx="1">
            <a:schemeClr val="dk1"/>
          </a:lnRef>
          <a:fillRef idx="0">
            <a:schemeClr val="dk1"/>
          </a:fillRef>
          <a:effectRef idx="0">
            <a:schemeClr val="dk1"/>
          </a:effectRef>
          <a:fontRef idx="minor">
            <a:schemeClr val="tx1"/>
          </a:fontRef>
        </p:style>
      </p:cxnSp>
      <p:sp>
        <p:nvSpPr>
          <p:cNvPr id="11" name="正方形/長方形 10">
            <a:extLst>
              <a:ext uri="{FF2B5EF4-FFF2-40B4-BE49-F238E27FC236}">
                <a16:creationId xmlns:a16="http://schemas.microsoft.com/office/drawing/2014/main" id="{577C3628-2CA8-78BB-F550-D3AECD80511E}"/>
              </a:ext>
            </a:extLst>
          </p:cNvPr>
          <p:cNvSpPr/>
          <p:nvPr/>
        </p:nvSpPr>
        <p:spPr>
          <a:xfrm>
            <a:off x="766598" y="3803376"/>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sp>
        <p:nvSpPr>
          <p:cNvPr id="12" name="正方形/長方形 11">
            <a:extLst>
              <a:ext uri="{FF2B5EF4-FFF2-40B4-BE49-F238E27FC236}">
                <a16:creationId xmlns:a16="http://schemas.microsoft.com/office/drawing/2014/main" id="{D6A5704A-173A-5D9C-0C54-C881DA5D62E0}"/>
              </a:ext>
            </a:extLst>
          </p:cNvPr>
          <p:cNvSpPr/>
          <p:nvPr/>
        </p:nvSpPr>
        <p:spPr>
          <a:xfrm>
            <a:off x="766598" y="5672509"/>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cxnSp>
        <p:nvCxnSpPr>
          <p:cNvPr id="13" name="直線コネクタ 12">
            <a:extLst>
              <a:ext uri="{FF2B5EF4-FFF2-40B4-BE49-F238E27FC236}">
                <a16:creationId xmlns:a16="http://schemas.microsoft.com/office/drawing/2014/main" id="{C3FC4FE0-A031-CEC1-D481-DD748109F0D7}"/>
              </a:ext>
            </a:extLst>
          </p:cNvPr>
          <p:cNvCxnSpPr>
            <a:cxnSpLocks/>
            <a:stCxn id="12" idx="3"/>
          </p:cNvCxnSpPr>
          <p:nvPr/>
        </p:nvCxnSpPr>
        <p:spPr>
          <a:xfrm flipV="1">
            <a:off x="1924839" y="5264853"/>
            <a:ext cx="2545817" cy="719656"/>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B9758F5F-BFE6-C478-9F52-A5BAA9F67D07}"/>
              </a:ext>
            </a:extLst>
          </p:cNvPr>
          <p:cNvCxnSpPr>
            <a:cxnSpLocks/>
            <a:stCxn id="11" idx="3"/>
            <a:endCxn id="3" idx="1"/>
          </p:cNvCxnSpPr>
          <p:nvPr/>
        </p:nvCxnSpPr>
        <p:spPr>
          <a:xfrm>
            <a:off x="1924838" y="4115376"/>
            <a:ext cx="660400" cy="0"/>
          </a:xfrm>
          <a:prstGeom prst="line">
            <a:avLst/>
          </a:prstGeom>
          <a:ln w="19050"/>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id="{9F5CDBAB-DB84-EA58-71D0-D570CAFCDE05}"/>
              </a:ext>
            </a:extLst>
          </p:cNvPr>
          <p:cNvSpPr txBox="1"/>
          <p:nvPr/>
        </p:nvSpPr>
        <p:spPr>
          <a:xfrm>
            <a:off x="699679" y="3336101"/>
            <a:ext cx="2031325" cy="338554"/>
          </a:xfrm>
          <a:prstGeom prst="rect">
            <a:avLst/>
          </a:prstGeom>
          <a:noFill/>
          <a:ln w="19050">
            <a:noFill/>
          </a:ln>
        </p:spPr>
        <p:txBody>
          <a:bodyPr wrap="none" rtlCol="0">
            <a:spAutoFit/>
          </a:bodyPr>
          <a:lstStyle/>
          <a:p>
            <a:pPr algn="l"/>
            <a:r>
              <a:rPr lang="ja-JP" altLang="en-US" sz="1600" dirty="0"/>
              <a:t>①ブランチアクセス</a:t>
            </a:r>
          </a:p>
        </p:txBody>
      </p:sp>
      <p:sp>
        <p:nvSpPr>
          <p:cNvPr id="16" name="テキスト ボックス 15">
            <a:extLst>
              <a:ext uri="{FF2B5EF4-FFF2-40B4-BE49-F238E27FC236}">
                <a16:creationId xmlns:a16="http://schemas.microsoft.com/office/drawing/2014/main" id="{85218A77-5871-EC82-1CBD-69554163777E}"/>
              </a:ext>
            </a:extLst>
          </p:cNvPr>
          <p:cNvSpPr txBox="1"/>
          <p:nvPr/>
        </p:nvSpPr>
        <p:spPr>
          <a:xfrm>
            <a:off x="700558" y="4957078"/>
            <a:ext cx="2574744" cy="584775"/>
          </a:xfrm>
          <a:prstGeom prst="rect">
            <a:avLst/>
          </a:prstGeom>
          <a:noFill/>
          <a:ln w="19050">
            <a:noFill/>
          </a:ln>
        </p:spPr>
        <p:txBody>
          <a:bodyPr wrap="none" rtlCol="0">
            <a:spAutoFit/>
          </a:bodyPr>
          <a:lstStyle/>
          <a:p>
            <a:pPr algn="l"/>
            <a:r>
              <a:rPr lang="ja-JP" altLang="en-US" sz="1600" dirty="0"/>
              <a:t>②リモートアクセス</a:t>
            </a:r>
            <a:r>
              <a:rPr lang="en-US" altLang="ja-JP" sz="1600" dirty="0"/>
              <a:t>VPN</a:t>
            </a:r>
          </a:p>
          <a:p>
            <a:pPr algn="l"/>
            <a:r>
              <a:rPr lang="ja-JP" altLang="en-US" sz="1600" dirty="0"/>
              <a:t>③ブラウザベースの</a:t>
            </a:r>
            <a:r>
              <a:rPr lang="en-US" altLang="ja-JP" sz="1600" dirty="0"/>
              <a:t>ZTNA</a:t>
            </a:r>
            <a:endParaRPr lang="ja-JP" altLang="en-US" sz="1600" dirty="0"/>
          </a:p>
        </p:txBody>
      </p:sp>
      <p:sp>
        <p:nvSpPr>
          <p:cNvPr id="17" name="テキスト ボックス 16">
            <a:extLst>
              <a:ext uri="{FF2B5EF4-FFF2-40B4-BE49-F238E27FC236}">
                <a16:creationId xmlns:a16="http://schemas.microsoft.com/office/drawing/2014/main" id="{35212EC0-CA34-9F33-615B-571D3EBF21F3}"/>
              </a:ext>
            </a:extLst>
          </p:cNvPr>
          <p:cNvSpPr txBox="1"/>
          <p:nvPr/>
        </p:nvSpPr>
        <p:spPr>
          <a:xfrm>
            <a:off x="5274902" y="2127460"/>
            <a:ext cx="3858749" cy="584775"/>
          </a:xfrm>
          <a:prstGeom prst="rect">
            <a:avLst/>
          </a:prstGeom>
          <a:noFill/>
          <a:ln w="19050">
            <a:noFill/>
          </a:ln>
        </p:spPr>
        <p:txBody>
          <a:bodyPr wrap="none" rtlCol="0">
            <a:spAutoFit/>
          </a:bodyPr>
          <a:lstStyle/>
          <a:p>
            <a:pPr algn="l"/>
            <a:r>
              <a:rPr lang="ja-JP" altLang="en-US" sz="1600" dirty="0"/>
              <a:t>②③のとき必要</a:t>
            </a:r>
            <a:endParaRPr lang="en-US" altLang="ja-JP" sz="1600" dirty="0"/>
          </a:p>
          <a:p>
            <a:pPr algn="l"/>
            <a:r>
              <a:rPr lang="en-US" altLang="ja-JP" sz="1600" dirty="0"/>
              <a:t>※</a:t>
            </a:r>
            <a:r>
              <a:rPr lang="ja-JP" altLang="en-US" sz="1600" dirty="0"/>
              <a:t>①の</a:t>
            </a:r>
            <a:r>
              <a:rPr lang="en-US" altLang="ja-JP" sz="1600" dirty="0"/>
              <a:t>Web Policy</a:t>
            </a:r>
            <a:r>
              <a:rPr lang="ja-JP" altLang="en-US" sz="1600" dirty="0"/>
              <a:t>で</a:t>
            </a:r>
            <a:r>
              <a:rPr lang="en-US" altLang="ja-JP" sz="1600" dirty="0"/>
              <a:t>SAML</a:t>
            </a:r>
            <a:r>
              <a:rPr lang="ja-JP" altLang="en-US" sz="1600" dirty="0"/>
              <a:t>使う場合除く</a:t>
            </a:r>
          </a:p>
        </p:txBody>
      </p:sp>
      <p:sp>
        <p:nvSpPr>
          <p:cNvPr id="18" name="楕円 17">
            <a:extLst>
              <a:ext uri="{FF2B5EF4-FFF2-40B4-BE49-F238E27FC236}">
                <a16:creationId xmlns:a16="http://schemas.microsoft.com/office/drawing/2014/main" id="{2E525254-3ED3-D8F3-766A-53C8766CE113}"/>
              </a:ext>
            </a:extLst>
          </p:cNvPr>
          <p:cNvSpPr/>
          <p:nvPr/>
        </p:nvSpPr>
        <p:spPr>
          <a:xfrm>
            <a:off x="4388902" y="4290528"/>
            <a:ext cx="3464195" cy="1528984"/>
          </a:xfrm>
          <a:prstGeom prst="ellipse">
            <a:avLst/>
          </a:prstGeom>
          <a:solidFill>
            <a:schemeClr val="bg2"/>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a:solidFill>
                  <a:schemeClr val="tx1"/>
                </a:solidFill>
                <a:latin typeface="+mn-ea"/>
              </a:rPr>
              <a:t>Cisco Secure Connect</a:t>
            </a:r>
            <a:endParaRPr lang="ja-JP" altLang="en-US" sz="2400" dirty="0">
              <a:solidFill>
                <a:schemeClr val="tx1"/>
              </a:solidFill>
              <a:latin typeface="+mn-ea"/>
            </a:endParaRPr>
          </a:p>
        </p:txBody>
      </p:sp>
      <p:sp>
        <p:nvSpPr>
          <p:cNvPr id="21" name="フリーフォーム: 図形 20">
            <a:extLst>
              <a:ext uri="{FF2B5EF4-FFF2-40B4-BE49-F238E27FC236}">
                <a16:creationId xmlns:a16="http://schemas.microsoft.com/office/drawing/2014/main" id="{D6919AE6-39DB-52A3-8590-4FE9B2CF44C4}"/>
              </a:ext>
            </a:extLst>
          </p:cNvPr>
          <p:cNvSpPr/>
          <p:nvPr/>
        </p:nvSpPr>
        <p:spPr>
          <a:xfrm>
            <a:off x="1926771" y="5185230"/>
            <a:ext cx="7881258" cy="899884"/>
          </a:xfrm>
          <a:custGeom>
            <a:avLst/>
            <a:gdLst>
              <a:gd name="connsiteX0" fmla="*/ 0 w 8850086"/>
              <a:gd name="connsiteY0" fmla="*/ 975944 h 975944"/>
              <a:gd name="connsiteX1" fmla="*/ 2841172 w 8850086"/>
              <a:gd name="connsiteY1" fmla="*/ 137744 h 975944"/>
              <a:gd name="connsiteX2" fmla="*/ 6008915 w 8850086"/>
              <a:gd name="connsiteY2" fmla="*/ 7116 h 975944"/>
              <a:gd name="connsiteX3" fmla="*/ 8850086 w 8850086"/>
              <a:gd name="connsiteY3" fmla="*/ 28887 h 975944"/>
            </a:gdLst>
            <a:ahLst/>
            <a:cxnLst>
              <a:cxn ang="0">
                <a:pos x="connsiteX0" y="connsiteY0"/>
              </a:cxn>
              <a:cxn ang="0">
                <a:pos x="connsiteX1" y="connsiteY1"/>
              </a:cxn>
              <a:cxn ang="0">
                <a:pos x="connsiteX2" y="connsiteY2"/>
              </a:cxn>
              <a:cxn ang="0">
                <a:pos x="connsiteX3" y="connsiteY3"/>
              </a:cxn>
            </a:cxnLst>
            <a:rect l="l" t="t" r="r" b="b"/>
            <a:pathLst>
              <a:path w="8850086" h="975944">
                <a:moveTo>
                  <a:pt x="0" y="975944"/>
                </a:moveTo>
                <a:cubicBezTo>
                  <a:pt x="919843" y="637579"/>
                  <a:pt x="1839686" y="299215"/>
                  <a:pt x="2841172" y="137744"/>
                </a:cubicBezTo>
                <a:cubicBezTo>
                  <a:pt x="3842658" y="-23727"/>
                  <a:pt x="5007429" y="25259"/>
                  <a:pt x="6008915" y="7116"/>
                </a:cubicBezTo>
                <a:cubicBezTo>
                  <a:pt x="7010401" y="-11027"/>
                  <a:pt x="7930243" y="8930"/>
                  <a:pt x="8850086" y="28887"/>
                </a:cubicBezTo>
              </a:path>
            </a:pathLst>
          </a:custGeom>
          <a:noFill/>
          <a:ln w="38100">
            <a:solidFill>
              <a:srgbClr val="FF0000"/>
            </a:solidFill>
            <a:headEnd type="none" w="lg" len="lg"/>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吹き出し: 四角形 21">
            <a:extLst>
              <a:ext uri="{FF2B5EF4-FFF2-40B4-BE49-F238E27FC236}">
                <a16:creationId xmlns:a16="http://schemas.microsoft.com/office/drawing/2014/main" id="{CECF8584-6A38-1E5D-9251-A9BA5F9554D8}"/>
              </a:ext>
            </a:extLst>
          </p:cNvPr>
          <p:cNvSpPr/>
          <p:nvPr/>
        </p:nvSpPr>
        <p:spPr>
          <a:xfrm>
            <a:off x="9295918" y="2923336"/>
            <a:ext cx="2823074" cy="1011328"/>
          </a:xfrm>
          <a:prstGeom prst="wedgeRectCallout">
            <a:avLst>
              <a:gd name="adj1" fmla="val -32690"/>
              <a:gd name="adj2" fmla="val 121701"/>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MX</a:t>
            </a:r>
            <a:r>
              <a:rPr kumimoji="1" lang="ja-JP" altLang="en-US" dirty="0">
                <a:solidFill>
                  <a:schemeClr val="tx1"/>
                </a:solidFill>
              </a:rPr>
              <a:t>のローカルステータスページにアクセスする</a:t>
            </a:r>
          </a:p>
        </p:txBody>
      </p:sp>
      <p:sp>
        <p:nvSpPr>
          <p:cNvPr id="23" name="フリーフォーム: 図形 22">
            <a:extLst>
              <a:ext uri="{FF2B5EF4-FFF2-40B4-BE49-F238E27FC236}">
                <a16:creationId xmlns:a16="http://schemas.microsoft.com/office/drawing/2014/main" id="{CD3AC013-AC4E-7159-494D-BEF9E3708B93}"/>
              </a:ext>
            </a:extLst>
          </p:cNvPr>
          <p:cNvSpPr/>
          <p:nvPr/>
        </p:nvSpPr>
        <p:spPr>
          <a:xfrm>
            <a:off x="2031473" y="3922832"/>
            <a:ext cx="7656813" cy="1091388"/>
          </a:xfrm>
          <a:custGeom>
            <a:avLst/>
            <a:gdLst>
              <a:gd name="connsiteX0" fmla="*/ 0 w 8489373"/>
              <a:gd name="connsiteY0" fmla="*/ 79557 h 1226792"/>
              <a:gd name="connsiteX1" fmla="*/ 1922319 w 8489373"/>
              <a:gd name="connsiteY1" fmla="*/ 110730 h 1226792"/>
              <a:gd name="connsiteX2" fmla="*/ 2940628 w 8489373"/>
              <a:gd name="connsiteY2" fmla="*/ 1149821 h 1226792"/>
              <a:gd name="connsiteX3" fmla="*/ 5569528 w 8489373"/>
              <a:gd name="connsiteY3" fmla="*/ 1139430 h 1226792"/>
              <a:gd name="connsiteX4" fmla="*/ 8489373 w 8489373"/>
              <a:gd name="connsiteY4" fmla="*/ 1056303 h 122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373" h="1226792">
                <a:moveTo>
                  <a:pt x="0" y="79557"/>
                </a:moveTo>
                <a:cubicBezTo>
                  <a:pt x="716107" y="5955"/>
                  <a:pt x="1432214" y="-67647"/>
                  <a:pt x="1922319" y="110730"/>
                </a:cubicBezTo>
                <a:cubicBezTo>
                  <a:pt x="2412424" y="289107"/>
                  <a:pt x="2332760" y="978371"/>
                  <a:pt x="2940628" y="1149821"/>
                </a:cubicBezTo>
                <a:cubicBezTo>
                  <a:pt x="3548496" y="1321271"/>
                  <a:pt x="4644737" y="1155016"/>
                  <a:pt x="5569528" y="1139430"/>
                </a:cubicBezTo>
                <a:cubicBezTo>
                  <a:pt x="6494319" y="1123844"/>
                  <a:pt x="7491846" y="1090073"/>
                  <a:pt x="8489373" y="1056303"/>
                </a:cubicBezTo>
              </a:path>
            </a:pathLst>
          </a:custGeom>
          <a:noFill/>
          <a:ln w="38100">
            <a:solidFill>
              <a:srgbClr val="FF0000"/>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8330F4CC-D113-DA3F-43C5-A548879C9FBE}"/>
              </a:ext>
            </a:extLst>
          </p:cNvPr>
          <p:cNvSpPr txBox="1"/>
          <p:nvPr/>
        </p:nvSpPr>
        <p:spPr>
          <a:xfrm>
            <a:off x="434906" y="1143789"/>
            <a:ext cx="11372024" cy="923330"/>
          </a:xfrm>
          <a:prstGeom prst="rect">
            <a:avLst/>
          </a:prstGeom>
          <a:noFill/>
        </p:spPr>
        <p:txBody>
          <a:bodyPr wrap="square" rtlCol="0">
            <a:spAutoFit/>
          </a:bodyPr>
          <a:lstStyle/>
          <a:p>
            <a:r>
              <a:rPr kumimoji="1" lang="ja-JP" altLang="en-US" dirty="0"/>
              <a:t>・ブランチアクセスを構成するため</a:t>
            </a:r>
            <a:r>
              <a:rPr kumimoji="1" lang="en-US" altLang="ja-JP" dirty="0"/>
              <a:t>MX</a:t>
            </a:r>
            <a:r>
              <a:rPr kumimoji="1" lang="ja-JP" altLang="en-US" dirty="0"/>
              <a:t>を２台用意しています。</a:t>
            </a:r>
            <a:r>
              <a:rPr lang="en-US" altLang="ja-JP" dirty="0"/>
              <a:t>IDP</a:t>
            </a:r>
            <a:r>
              <a:rPr lang="ja-JP" altLang="en-US" dirty="0"/>
              <a:t>には</a:t>
            </a:r>
            <a:r>
              <a:rPr lang="en-US" altLang="ja-JP" dirty="0"/>
              <a:t>Entra ID</a:t>
            </a:r>
            <a:r>
              <a:rPr lang="ja-JP" altLang="en-US" dirty="0"/>
              <a:t>を利用しました</a:t>
            </a:r>
            <a:endParaRPr lang="en-US" altLang="ja-JP" dirty="0"/>
          </a:p>
          <a:p>
            <a:pPr marL="271463" indent="-271463"/>
            <a:r>
              <a:rPr kumimoji="1" lang="ja-JP" altLang="en-US" dirty="0"/>
              <a:t>・今回、</a:t>
            </a:r>
            <a:r>
              <a:rPr kumimoji="1" lang="en-US" altLang="ja-JP" dirty="0"/>
              <a:t>DC</a:t>
            </a:r>
            <a:r>
              <a:rPr kumimoji="1" lang="ja-JP" altLang="en-US" dirty="0"/>
              <a:t>側に物理サーバを用意しない代わりに、プライベート</a:t>
            </a:r>
            <a:r>
              <a:rPr kumimoji="1" lang="en-US" altLang="ja-JP" dirty="0"/>
              <a:t>IP</a:t>
            </a:r>
            <a:r>
              <a:rPr kumimoji="1" lang="ja-JP" altLang="en-US" dirty="0"/>
              <a:t>によってアクセスできる</a:t>
            </a:r>
            <a:r>
              <a:rPr kumimoji="1" lang="en-US" altLang="ja-JP" dirty="0"/>
              <a:t>MX</a:t>
            </a:r>
            <a:r>
              <a:rPr kumimoji="1" lang="ja-JP" altLang="en-US" dirty="0"/>
              <a:t>のローカルステータスページをプライベートアプリケーションとしています</a:t>
            </a:r>
            <a:endParaRPr kumimoji="1" lang="en-US" altLang="ja-JP" dirty="0"/>
          </a:p>
        </p:txBody>
      </p:sp>
      <p:sp>
        <p:nvSpPr>
          <p:cNvPr id="25" name="テキスト ボックス 24">
            <a:extLst>
              <a:ext uri="{FF2B5EF4-FFF2-40B4-BE49-F238E27FC236}">
                <a16:creationId xmlns:a16="http://schemas.microsoft.com/office/drawing/2014/main" id="{74FB23A4-92CA-586A-1A8E-AC61DAD0C3F4}"/>
              </a:ext>
            </a:extLst>
          </p:cNvPr>
          <p:cNvSpPr txBox="1"/>
          <p:nvPr/>
        </p:nvSpPr>
        <p:spPr>
          <a:xfrm>
            <a:off x="9028697" y="4295250"/>
            <a:ext cx="681597" cy="338554"/>
          </a:xfrm>
          <a:prstGeom prst="rect">
            <a:avLst/>
          </a:prstGeom>
          <a:noFill/>
          <a:ln w="19050">
            <a:noFill/>
          </a:ln>
        </p:spPr>
        <p:txBody>
          <a:bodyPr wrap="none" rtlCol="0">
            <a:spAutoFit/>
          </a:bodyPr>
          <a:lstStyle/>
          <a:p>
            <a:pPr algn="l"/>
            <a:r>
              <a:rPr lang="en-US" altLang="ja-JP" sz="1600" dirty="0"/>
              <a:t>DC</a:t>
            </a:r>
            <a:r>
              <a:rPr lang="ja-JP" altLang="en-US" sz="1600" dirty="0"/>
              <a:t>側</a:t>
            </a:r>
          </a:p>
        </p:txBody>
      </p:sp>
      <p:sp>
        <p:nvSpPr>
          <p:cNvPr id="26" name="テキスト ボックス 25">
            <a:extLst>
              <a:ext uri="{FF2B5EF4-FFF2-40B4-BE49-F238E27FC236}">
                <a16:creationId xmlns:a16="http://schemas.microsoft.com/office/drawing/2014/main" id="{3FE80587-6C78-62A0-67B9-C8634DCF2140}"/>
              </a:ext>
            </a:extLst>
          </p:cNvPr>
          <p:cNvSpPr txBox="1"/>
          <p:nvPr/>
        </p:nvSpPr>
        <p:spPr>
          <a:xfrm>
            <a:off x="2822550" y="3332705"/>
            <a:ext cx="800219" cy="338554"/>
          </a:xfrm>
          <a:prstGeom prst="rect">
            <a:avLst/>
          </a:prstGeom>
          <a:noFill/>
          <a:ln w="19050">
            <a:noFill/>
          </a:ln>
        </p:spPr>
        <p:txBody>
          <a:bodyPr wrap="none" rtlCol="0">
            <a:spAutoFit/>
          </a:bodyPr>
          <a:lstStyle/>
          <a:p>
            <a:pPr algn="l"/>
            <a:r>
              <a:rPr lang="ja-JP" altLang="en-US" sz="1600" dirty="0"/>
              <a:t>拠点側</a:t>
            </a:r>
          </a:p>
        </p:txBody>
      </p:sp>
      <p:sp>
        <p:nvSpPr>
          <p:cNvPr id="5" name="スライド番号プレースホルダー 4">
            <a:extLst>
              <a:ext uri="{FF2B5EF4-FFF2-40B4-BE49-F238E27FC236}">
                <a16:creationId xmlns:a16="http://schemas.microsoft.com/office/drawing/2014/main" id="{CFFCFACD-EB19-8B89-CD83-E13B44E5109F}"/>
              </a:ext>
            </a:extLst>
          </p:cNvPr>
          <p:cNvSpPr>
            <a:spLocks noGrp="1"/>
          </p:cNvSpPr>
          <p:nvPr>
            <p:ph type="sldNum" sz="quarter" idx="12"/>
          </p:nvPr>
        </p:nvSpPr>
        <p:spPr/>
        <p:txBody>
          <a:bodyPr/>
          <a:lstStyle/>
          <a:p>
            <a:fld id="{022A7275-7174-43EE-9A8C-722C33463E65}" type="slidenum">
              <a:rPr kumimoji="1" lang="ja-JP" altLang="en-US" smtClean="0"/>
              <a:t>10</a:t>
            </a:fld>
            <a:endParaRPr kumimoji="1" lang="ja-JP" altLang="en-US"/>
          </a:p>
        </p:txBody>
      </p:sp>
    </p:spTree>
    <p:extLst>
      <p:ext uri="{BB962C8B-B14F-4D97-AF65-F5344CB8AC3E}">
        <p14:creationId xmlns:p14="http://schemas.microsoft.com/office/powerpoint/2010/main" val="9378157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155831-DC72-FBB3-64BF-0AFCAD99BCB8}"/>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Azure</a:t>
            </a:r>
            <a:r>
              <a:rPr lang="ja-JP" altLang="en-US" sz="2000" dirty="0"/>
              <a:t>を選択します</a:t>
            </a:r>
            <a:endParaRPr lang="en-US" altLang="ja-JP" sz="2000" dirty="0"/>
          </a:p>
          <a:p>
            <a:r>
              <a:rPr lang="ja-JP" altLang="en-US" sz="2000" dirty="0"/>
              <a:t>次へをクリックします</a:t>
            </a:r>
            <a:endParaRPr lang="en-US" altLang="ja-JP" sz="2000" dirty="0"/>
          </a:p>
        </p:txBody>
      </p:sp>
      <p:pic>
        <p:nvPicPr>
          <p:cNvPr id="10" name="図 9">
            <a:extLst>
              <a:ext uri="{FF2B5EF4-FFF2-40B4-BE49-F238E27FC236}">
                <a16:creationId xmlns:a16="http://schemas.microsoft.com/office/drawing/2014/main" id="{F0E7240A-B8A5-567B-2646-098E9F8C72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231" y="834936"/>
            <a:ext cx="11003538" cy="5607426"/>
          </a:xfrm>
          <a:prstGeom prst="rect">
            <a:avLst/>
          </a:prstGeom>
        </p:spPr>
      </p:pic>
      <p:sp>
        <p:nvSpPr>
          <p:cNvPr id="2" name="スライド番号プレースホルダー 1">
            <a:extLst>
              <a:ext uri="{FF2B5EF4-FFF2-40B4-BE49-F238E27FC236}">
                <a16:creationId xmlns:a16="http://schemas.microsoft.com/office/drawing/2014/main" id="{48CE4024-E074-ACFA-1420-D888DDE8E785}"/>
              </a:ext>
            </a:extLst>
          </p:cNvPr>
          <p:cNvSpPr>
            <a:spLocks noGrp="1"/>
          </p:cNvSpPr>
          <p:nvPr>
            <p:ph type="sldNum" sz="quarter" idx="12"/>
          </p:nvPr>
        </p:nvSpPr>
        <p:spPr/>
        <p:txBody>
          <a:bodyPr/>
          <a:lstStyle/>
          <a:p>
            <a:fld id="{022A7275-7174-43EE-9A8C-722C33463E65}" type="slidenum">
              <a:rPr kumimoji="1" lang="ja-JP" altLang="en-US" smtClean="0"/>
              <a:t>100</a:t>
            </a:fld>
            <a:endParaRPr kumimoji="1" lang="ja-JP" altLang="en-US"/>
          </a:p>
        </p:txBody>
      </p:sp>
    </p:spTree>
    <p:extLst>
      <p:ext uri="{BB962C8B-B14F-4D97-AF65-F5344CB8AC3E}">
        <p14:creationId xmlns:p14="http://schemas.microsoft.com/office/powerpoint/2010/main" val="3714456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41CC318-FC9E-BBB7-0DC4-F618A8C3DA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6021" y="670906"/>
            <a:ext cx="11439957" cy="5833804"/>
          </a:xfrm>
          <a:prstGeom prst="rect">
            <a:avLst/>
          </a:prstGeom>
        </p:spPr>
      </p:pic>
      <p:sp>
        <p:nvSpPr>
          <p:cNvPr id="4" name="正方形/長方形 3">
            <a:extLst>
              <a:ext uri="{FF2B5EF4-FFF2-40B4-BE49-F238E27FC236}">
                <a16:creationId xmlns:a16="http://schemas.microsoft.com/office/drawing/2014/main" id="{D35F3516-987E-B4AF-CE82-B9415A81A083}"/>
              </a:ext>
            </a:extLst>
          </p:cNvPr>
          <p:cNvSpPr/>
          <p:nvPr/>
        </p:nvSpPr>
        <p:spPr>
          <a:xfrm flipH="1" flipV="1">
            <a:off x="2836718" y="4296465"/>
            <a:ext cx="3491345" cy="8470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F8055279-B89F-8477-4DE5-B2B64D624615}"/>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Umbrella</a:t>
            </a:r>
            <a:r>
              <a:rPr lang="ja-JP" altLang="en-US" sz="2000" dirty="0"/>
              <a:t>の</a:t>
            </a:r>
            <a:r>
              <a:rPr lang="en-US" altLang="ja-JP" sz="2000" dirty="0"/>
              <a:t>XML</a:t>
            </a:r>
            <a:r>
              <a:rPr lang="ja-JP" altLang="en-US" sz="2000" dirty="0"/>
              <a:t>ファイルをダウンロードします</a:t>
            </a:r>
            <a:endParaRPr lang="en-US" altLang="ja-JP" sz="2000" dirty="0"/>
          </a:p>
        </p:txBody>
      </p:sp>
      <p:sp>
        <p:nvSpPr>
          <p:cNvPr id="2" name="スライド番号プレースホルダー 1">
            <a:extLst>
              <a:ext uri="{FF2B5EF4-FFF2-40B4-BE49-F238E27FC236}">
                <a16:creationId xmlns:a16="http://schemas.microsoft.com/office/drawing/2014/main" id="{D3E80BD5-7865-BEC3-A5C0-8109E0A0EB22}"/>
              </a:ext>
            </a:extLst>
          </p:cNvPr>
          <p:cNvSpPr>
            <a:spLocks noGrp="1"/>
          </p:cNvSpPr>
          <p:nvPr>
            <p:ph type="sldNum" sz="quarter" idx="12"/>
          </p:nvPr>
        </p:nvSpPr>
        <p:spPr/>
        <p:txBody>
          <a:bodyPr/>
          <a:lstStyle/>
          <a:p>
            <a:fld id="{022A7275-7174-43EE-9A8C-722C33463E65}" type="slidenum">
              <a:rPr kumimoji="1" lang="ja-JP" altLang="en-US" smtClean="0"/>
              <a:t>101</a:t>
            </a:fld>
            <a:endParaRPr kumimoji="1" lang="ja-JP" altLang="en-US"/>
          </a:p>
        </p:txBody>
      </p:sp>
    </p:spTree>
    <p:extLst>
      <p:ext uri="{BB962C8B-B14F-4D97-AF65-F5344CB8AC3E}">
        <p14:creationId xmlns:p14="http://schemas.microsoft.com/office/powerpoint/2010/main" val="7988802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DDBA85-ED45-01ED-B88E-83E71E0AEADB}"/>
              </a:ext>
            </a:extLst>
          </p:cNvPr>
          <p:cNvPicPr>
            <a:picLocks noChangeAspect="1"/>
          </p:cNvPicPr>
          <p:nvPr/>
        </p:nvPicPr>
        <p:blipFill>
          <a:blip r:embed="rId2"/>
          <a:stretch>
            <a:fillRect/>
          </a:stretch>
        </p:blipFill>
        <p:spPr>
          <a:xfrm>
            <a:off x="390117" y="657924"/>
            <a:ext cx="11411766" cy="5815612"/>
          </a:xfrm>
          <a:prstGeom prst="rect">
            <a:avLst/>
          </a:prstGeom>
        </p:spPr>
      </p:pic>
      <p:sp>
        <p:nvSpPr>
          <p:cNvPr id="4" name="Title 1">
            <a:extLst>
              <a:ext uri="{FF2B5EF4-FFF2-40B4-BE49-F238E27FC236}">
                <a16:creationId xmlns:a16="http://schemas.microsoft.com/office/drawing/2014/main" id="{61F9BC44-C8FD-8472-16FD-679EB762410C}"/>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err="1"/>
              <a:t>Entra</a:t>
            </a:r>
            <a:r>
              <a:rPr lang="ja-JP" altLang="en-US" sz="2000" dirty="0"/>
              <a:t>に戻り、新しいアプリケーションをクリックします</a:t>
            </a:r>
            <a:endParaRPr lang="en-US" altLang="ja-JP" sz="2000" dirty="0"/>
          </a:p>
        </p:txBody>
      </p:sp>
      <p:sp>
        <p:nvSpPr>
          <p:cNvPr id="5" name="正方形/長方形 4">
            <a:extLst>
              <a:ext uri="{FF2B5EF4-FFF2-40B4-BE49-F238E27FC236}">
                <a16:creationId xmlns:a16="http://schemas.microsoft.com/office/drawing/2014/main" id="{B8D28441-E43D-E916-0C57-8FE41523CFC4}"/>
              </a:ext>
            </a:extLst>
          </p:cNvPr>
          <p:cNvSpPr/>
          <p:nvPr/>
        </p:nvSpPr>
        <p:spPr>
          <a:xfrm flipH="1" flipV="1">
            <a:off x="4114800" y="1553262"/>
            <a:ext cx="1007918" cy="2859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6E75B17-94C3-8A49-C100-9A6A7C9637E6}"/>
              </a:ext>
            </a:extLst>
          </p:cNvPr>
          <p:cNvSpPr>
            <a:spLocks noGrp="1"/>
          </p:cNvSpPr>
          <p:nvPr>
            <p:ph type="sldNum" sz="quarter" idx="12"/>
          </p:nvPr>
        </p:nvSpPr>
        <p:spPr/>
        <p:txBody>
          <a:bodyPr/>
          <a:lstStyle/>
          <a:p>
            <a:fld id="{022A7275-7174-43EE-9A8C-722C33463E65}" type="slidenum">
              <a:rPr kumimoji="1" lang="ja-JP" altLang="en-US" smtClean="0"/>
              <a:t>102</a:t>
            </a:fld>
            <a:endParaRPr kumimoji="1" lang="ja-JP" altLang="en-US"/>
          </a:p>
        </p:txBody>
      </p:sp>
    </p:spTree>
    <p:extLst>
      <p:ext uri="{BB962C8B-B14F-4D97-AF65-F5344CB8AC3E}">
        <p14:creationId xmlns:p14="http://schemas.microsoft.com/office/powerpoint/2010/main" val="1257074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E22F0BA-843F-82CB-92FF-FB32FE5CEB7D}"/>
              </a:ext>
            </a:extLst>
          </p:cNvPr>
          <p:cNvPicPr>
            <a:picLocks noChangeAspect="1"/>
          </p:cNvPicPr>
          <p:nvPr/>
        </p:nvPicPr>
        <p:blipFill>
          <a:blip r:embed="rId2"/>
          <a:stretch>
            <a:fillRect/>
          </a:stretch>
        </p:blipFill>
        <p:spPr>
          <a:xfrm>
            <a:off x="417368" y="619323"/>
            <a:ext cx="11357264" cy="5773531"/>
          </a:xfrm>
          <a:prstGeom prst="rect">
            <a:avLst/>
          </a:prstGeom>
        </p:spPr>
      </p:pic>
      <p:sp>
        <p:nvSpPr>
          <p:cNvPr id="4" name="Title 1">
            <a:extLst>
              <a:ext uri="{FF2B5EF4-FFF2-40B4-BE49-F238E27FC236}">
                <a16:creationId xmlns:a16="http://schemas.microsoft.com/office/drawing/2014/main" id="{60522A87-5917-7AED-D2B7-C13425A30726}"/>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独自のアプリケーションの作成をクリックします</a:t>
            </a:r>
            <a:endParaRPr lang="en-US" altLang="ja-JP" sz="2000" dirty="0"/>
          </a:p>
        </p:txBody>
      </p:sp>
      <p:sp>
        <p:nvSpPr>
          <p:cNvPr id="5" name="正方形/長方形 4">
            <a:extLst>
              <a:ext uri="{FF2B5EF4-FFF2-40B4-BE49-F238E27FC236}">
                <a16:creationId xmlns:a16="http://schemas.microsoft.com/office/drawing/2014/main" id="{9359C305-0E25-6BE9-2B02-B4C80508A07D}"/>
              </a:ext>
            </a:extLst>
          </p:cNvPr>
          <p:cNvSpPr/>
          <p:nvPr/>
        </p:nvSpPr>
        <p:spPr>
          <a:xfrm flipH="1" flipV="1">
            <a:off x="2348347" y="1501309"/>
            <a:ext cx="1361208" cy="2443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7FD7585-3A82-ABF8-7989-12AD14B96067}"/>
              </a:ext>
            </a:extLst>
          </p:cNvPr>
          <p:cNvSpPr>
            <a:spLocks noGrp="1"/>
          </p:cNvSpPr>
          <p:nvPr>
            <p:ph type="sldNum" sz="quarter" idx="12"/>
          </p:nvPr>
        </p:nvSpPr>
        <p:spPr/>
        <p:txBody>
          <a:bodyPr/>
          <a:lstStyle/>
          <a:p>
            <a:fld id="{022A7275-7174-43EE-9A8C-722C33463E65}" type="slidenum">
              <a:rPr kumimoji="1" lang="ja-JP" altLang="en-US" smtClean="0"/>
              <a:t>103</a:t>
            </a:fld>
            <a:endParaRPr kumimoji="1" lang="ja-JP" altLang="en-US"/>
          </a:p>
        </p:txBody>
      </p:sp>
    </p:spTree>
    <p:extLst>
      <p:ext uri="{BB962C8B-B14F-4D97-AF65-F5344CB8AC3E}">
        <p14:creationId xmlns:p14="http://schemas.microsoft.com/office/powerpoint/2010/main" val="42242735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77BF97-8580-6F9C-EB30-A05371B46030}"/>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一番下のギャラリーに見つからないを選択して、名前を入力して作成を押します</a:t>
            </a:r>
            <a:endParaRPr lang="en-US" altLang="ja-JP" sz="2000" dirty="0"/>
          </a:p>
        </p:txBody>
      </p:sp>
      <p:pic>
        <p:nvPicPr>
          <p:cNvPr id="3" name="図 2">
            <a:extLst>
              <a:ext uri="{FF2B5EF4-FFF2-40B4-BE49-F238E27FC236}">
                <a16:creationId xmlns:a16="http://schemas.microsoft.com/office/drawing/2014/main" id="{C0532A8B-5B8D-6B38-E6D9-700AF1C2B1DC}"/>
              </a:ext>
            </a:extLst>
          </p:cNvPr>
          <p:cNvPicPr>
            <a:picLocks noChangeAspect="1"/>
          </p:cNvPicPr>
          <p:nvPr/>
        </p:nvPicPr>
        <p:blipFill>
          <a:blip r:embed="rId2"/>
          <a:stretch>
            <a:fillRect/>
          </a:stretch>
        </p:blipFill>
        <p:spPr>
          <a:xfrm>
            <a:off x="365991" y="629336"/>
            <a:ext cx="11480799" cy="5848709"/>
          </a:xfrm>
          <a:prstGeom prst="rect">
            <a:avLst/>
          </a:prstGeom>
        </p:spPr>
      </p:pic>
      <p:sp>
        <p:nvSpPr>
          <p:cNvPr id="2" name="スライド番号プレースホルダー 1">
            <a:extLst>
              <a:ext uri="{FF2B5EF4-FFF2-40B4-BE49-F238E27FC236}">
                <a16:creationId xmlns:a16="http://schemas.microsoft.com/office/drawing/2014/main" id="{EF691570-2D76-BAAE-CFC6-010AAD1ACB6D}"/>
              </a:ext>
            </a:extLst>
          </p:cNvPr>
          <p:cNvSpPr>
            <a:spLocks noGrp="1"/>
          </p:cNvSpPr>
          <p:nvPr>
            <p:ph type="sldNum" sz="quarter" idx="12"/>
          </p:nvPr>
        </p:nvSpPr>
        <p:spPr/>
        <p:txBody>
          <a:bodyPr/>
          <a:lstStyle/>
          <a:p>
            <a:fld id="{022A7275-7174-43EE-9A8C-722C33463E65}" type="slidenum">
              <a:rPr kumimoji="1" lang="ja-JP" altLang="en-US" smtClean="0"/>
              <a:t>104</a:t>
            </a:fld>
            <a:endParaRPr kumimoji="1" lang="ja-JP" altLang="en-US"/>
          </a:p>
        </p:txBody>
      </p:sp>
    </p:spTree>
    <p:extLst>
      <p:ext uri="{BB962C8B-B14F-4D97-AF65-F5344CB8AC3E}">
        <p14:creationId xmlns:p14="http://schemas.microsoft.com/office/powerpoint/2010/main" val="40046395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D996EB-AFFC-015B-F520-124A96321E4F}"/>
              </a:ext>
            </a:extLst>
          </p:cNvPr>
          <p:cNvPicPr>
            <a:picLocks noChangeAspect="1"/>
          </p:cNvPicPr>
          <p:nvPr/>
        </p:nvPicPr>
        <p:blipFill>
          <a:blip r:embed="rId2"/>
          <a:stretch>
            <a:fillRect/>
          </a:stretch>
        </p:blipFill>
        <p:spPr>
          <a:xfrm>
            <a:off x="379204" y="604740"/>
            <a:ext cx="11433591" cy="5809400"/>
          </a:xfrm>
          <a:prstGeom prst="rect">
            <a:avLst/>
          </a:prstGeom>
        </p:spPr>
      </p:pic>
      <p:sp>
        <p:nvSpPr>
          <p:cNvPr id="4" name="Title 1">
            <a:extLst>
              <a:ext uri="{FF2B5EF4-FFF2-40B4-BE49-F238E27FC236}">
                <a16:creationId xmlns:a16="http://schemas.microsoft.com/office/drawing/2014/main" id="{045BE0D1-A146-8F10-22DD-26F8097D12C9}"/>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ユーザーとグループの割り当てをクリックします</a:t>
            </a:r>
            <a:endParaRPr lang="en-US" altLang="ja-JP" sz="2000" dirty="0"/>
          </a:p>
        </p:txBody>
      </p:sp>
      <p:sp>
        <p:nvSpPr>
          <p:cNvPr id="5" name="正方形/長方形 4">
            <a:extLst>
              <a:ext uri="{FF2B5EF4-FFF2-40B4-BE49-F238E27FC236}">
                <a16:creationId xmlns:a16="http://schemas.microsoft.com/office/drawing/2014/main" id="{E7EFE8C2-1FF8-97D1-AB75-103FFE048F0D}"/>
              </a:ext>
            </a:extLst>
          </p:cNvPr>
          <p:cNvSpPr/>
          <p:nvPr/>
        </p:nvSpPr>
        <p:spPr>
          <a:xfrm flipH="1" flipV="1">
            <a:off x="4166757" y="3499049"/>
            <a:ext cx="2296388" cy="9690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153F77B5-300D-F9F0-815C-1B56B29C0E43}"/>
              </a:ext>
            </a:extLst>
          </p:cNvPr>
          <p:cNvSpPr>
            <a:spLocks noGrp="1"/>
          </p:cNvSpPr>
          <p:nvPr>
            <p:ph type="sldNum" sz="quarter" idx="12"/>
          </p:nvPr>
        </p:nvSpPr>
        <p:spPr/>
        <p:txBody>
          <a:bodyPr/>
          <a:lstStyle/>
          <a:p>
            <a:fld id="{022A7275-7174-43EE-9A8C-722C33463E65}" type="slidenum">
              <a:rPr kumimoji="1" lang="ja-JP" altLang="en-US" smtClean="0"/>
              <a:t>105</a:t>
            </a:fld>
            <a:endParaRPr kumimoji="1" lang="ja-JP" altLang="en-US"/>
          </a:p>
        </p:txBody>
      </p:sp>
    </p:spTree>
    <p:extLst>
      <p:ext uri="{BB962C8B-B14F-4D97-AF65-F5344CB8AC3E}">
        <p14:creationId xmlns:p14="http://schemas.microsoft.com/office/powerpoint/2010/main" val="2639284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0365AF1-C595-5157-5CCF-ABB610323E7C}"/>
              </a:ext>
            </a:extLst>
          </p:cNvPr>
          <p:cNvPicPr>
            <a:picLocks noChangeAspect="1"/>
          </p:cNvPicPr>
          <p:nvPr/>
        </p:nvPicPr>
        <p:blipFill>
          <a:blip r:embed="rId2"/>
          <a:stretch>
            <a:fillRect/>
          </a:stretch>
        </p:blipFill>
        <p:spPr>
          <a:xfrm>
            <a:off x="406977" y="667816"/>
            <a:ext cx="11378045" cy="5791182"/>
          </a:xfrm>
          <a:prstGeom prst="rect">
            <a:avLst/>
          </a:prstGeom>
        </p:spPr>
      </p:pic>
      <p:sp>
        <p:nvSpPr>
          <p:cNvPr id="4" name="Title 1">
            <a:extLst>
              <a:ext uri="{FF2B5EF4-FFF2-40B4-BE49-F238E27FC236}">
                <a16:creationId xmlns:a16="http://schemas.microsoft.com/office/drawing/2014/main" id="{6A4E5555-9118-AC83-5E71-B195BB9EAD40}"/>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ユーザまたはグループの追加をクリックします</a:t>
            </a:r>
            <a:endParaRPr lang="en-US" altLang="ja-JP" sz="2000" dirty="0"/>
          </a:p>
        </p:txBody>
      </p:sp>
      <p:sp>
        <p:nvSpPr>
          <p:cNvPr id="5" name="正方形/長方形 4">
            <a:extLst>
              <a:ext uri="{FF2B5EF4-FFF2-40B4-BE49-F238E27FC236}">
                <a16:creationId xmlns:a16="http://schemas.microsoft.com/office/drawing/2014/main" id="{191E1D40-0A3F-9EB2-7F93-CAB6D9B83224}"/>
              </a:ext>
            </a:extLst>
          </p:cNvPr>
          <p:cNvSpPr/>
          <p:nvPr/>
        </p:nvSpPr>
        <p:spPr>
          <a:xfrm flipH="1" flipV="1">
            <a:off x="4104410" y="1555949"/>
            <a:ext cx="1496290" cy="26246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A5E2B3CF-F21A-63F4-FA5E-6B8951102A81}"/>
              </a:ext>
            </a:extLst>
          </p:cNvPr>
          <p:cNvSpPr>
            <a:spLocks noGrp="1"/>
          </p:cNvSpPr>
          <p:nvPr>
            <p:ph type="sldNum" sz="quarter" idx="12"/>
          </p:nvPr>
        </p:nvSpPr>
        <p:spPr/>
        <p:txBody>
          <a:bodyPr/>
          <a:lstStyle/>
          <a:p>
            <a:fld id="{022A7275-7174-43EE-9A8C-722C33463E65}" type="slidenum">
              <a:rPr kumimoji="1" lang="ja-JP" altLang="en-US" smtClean="0"/>
              <a:t>106</a:t>
            </a:fld>
            <a:endParaRPr kumimoji="1" lang="ja-JP" altLang="en-US"/>
          </a:p>
        </p:txBody>
      </p:sp>
    </p:spTree>
    <p:extLst>
      <p:ext uri="{BB962C8B-B14F-4D97-AF65-F5344CB8AC3E}">
        <p14:creationId xmlns:p14="http://schemas.microsoft.com/office/powerpoint/2010/main" val="23985873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0014485-A559-FC8B-ECFA-156CA5DFA0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692728"/>
            <a:ext cx="11450782" cy="5659582"/>
          </a:xfrm>
          <a:prstGeom prst="rect">
            <a:avLst/>
          </a:prstGeom>
        </p:spPr>
      </p:pic>
      <p:sp>
        <p:nvSpPr>
          <p:cNvPr id="4" name="Title 1">
            <a:extLst>
              <a:ext uri="{FF2B5EF4-FFF2-40B4-BE49-F238E27FC236}">
                <a16:creationId xmlns:a16="http://schemas.microsoft.com/office/drawing/2014/main" id="{08A97DAF-226B-F247-4C03-4156B69165FA}"/>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追加したいユーザを選択します</a:t>
            </a:r>
            <a:endParaRPr lang="en-US" altLang="ja-JP" sz="2000" dirty="0"/>
          </a:p>
        </p:txBody>
      </p:sp>
    </p:spTree>
    <p:extLst>
      <p:ext uri="{BB962C8B-B14F-4D97-AF65-F5344CB8AC3E}">
        <p14:creationId xmlns:p14="http://schemas.microsoft.com/office/powerpoint/2010/main" val="11685950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BB84C7-1AD8-CADA-4A44-21101DD9B27F}"/>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割り当てをクリックします</a:t>
            </a:r>
            <a:endParaRPr lang="en-US" altLang="ja-JP" sz="2000" dirty="0"/>
          </a:p>
        </p:txBody>
      </p:sp>
      <p:pic>
        <p:nvPicPr>
          <p:cNvPr id="5" name="図 4">
            <a:extLst>
              <a:ext uri="{FF2B5EF4-FFF2-40B4-BE49-F238E27FC236}">
                <a16:creationId xmlns:a16="http://schemas.microsoft.com/office/drawing/2014/main" id="{6C795B10-7624-DFD1-7A4C-D16F84E64565}"/>
              </a:ext>
            </a:extLst>
          </p:cNvPr>
          <p:cNvPicPr>
            <a:picLocks noChangeAspect="1"/>
          </p:cNvPicPr>
          <p:nvPr/>
        </p:nvPicPr>
        <p:blipFill>
          <a:blip r:embed="rId2"/>
          <a:stretch>
            <a:fillRect/>
          </a:stretch>
        </p:blipFill>
        <p:spPr>
          <a:xfrm>
            <a:off x="432954" y="624696"/>
            <a:ext cx="11346873" cy="5774861"/>
          </a:xfrm>
          <a:prstGeom prst="rect">
            <a:avLst/>
          </a:prstGeom>
        </p:spPr>
      </p:pic>
      <p:sp>
        <p:nvSpPr>
          <p:cNvPr id="2" name="スライド番号プレースホルダー 1">
            <a:extLst>
              <a:ext uri="{FF2B5EF4-FFF2-40B4-BE49-F238E27FC236}">
                <a16:creationId xmlns:a16="http://schemas.microsoft.com/office/drawing/2014/main" id="{67038123-B5B2-B971-6D00-A3613E80338D}"/>
              </a:ext>
            </a:extLst>
          </p:cNvPr>
          <p:cNvSpPr>
            <a:spLocks noGrp="1"/>
          </p:cNvSpPr>
          <p:nvPr>
            <p:ph type="sldNum" sz="quarter" idx="12"/>
          </p:nvPr>
        </p:nvSpPr>
        <p:spPr/>
        <p:txBody>
          <a:bodyPr/>
          <a:lstStyle/>
          <a:p>
            <a:fld id="{022A7275-7174-43EE-9A8C-722C33463E65}" type="slidenum">
              <a:rPr kumimoji="1" lang="ja-JP" altLang="en-US" smtClean="0"/>
              <a:t>108</a:t>
            </a:fld>
            <a:endParaRPr kumimoji="1" lang="ja-JP" altLang="en-US"/>
          </a:p>
        </p:txBody>
      </p:sp>
    </p:spTree>
    <p:extLst>
      <p:ext uri="{BB962C8B-B14F-4D97-AF65-F5344CB8AC3E}">
        <p14:creationId xmlns:p14="http://schemas.microsoft.com/office/powerpoint/2010/main" val="27727751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4FE003-6AFC-67AD-7F1E-5AF80B75BDCE}"/>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ユーザが割り当てられます</a:t>
            </a:r>
            <a:endParaRPr lang="en-US" altLang="ja-JP" sz="2000" dirty="0"/>
          </a:p>
        </p:txBody>
      </p:sp>
      <p:pic>
        <p:nvPicPr>
          <p:cNvPr id="5" name="図 4">
            <a:extLst>
              <a:ext uri="{FF2B5EF4-FFF2-40B4-BE49-F238E27FC236}">
                <a16:creationId xmlns:a16="http://schemas.microsoft.com/office/drawing/2014/main" id="{216387EA-5C9F-3D5A-3D8A-45E6D10741A9}"/>
              </a:ext>
            </a:extLst>
          </p:cNvPr>
          <p:cNvPicPr>
            <a:picLocks noChangeAspect="1"/>
          </p:cNvPicPr>
          <p:nvPr/>
        </p:nvPicPr>
        <p:blipFill>
          <a:blip r:embed="rId2"/>
          <a:stretch>
            <a:fillRect/>
          </a:stretch>
        </p:blipFill>
        <p:spPr>
          <a:xfrm>
            <a:off x="401291" y="638978"/>
            <a:ext cx="11389417" cy="5789726"/>
          </a:xfrm>
          <a:prstGeom prst="rect">
            <a:avLst/>
          </a:prstGeom>
        </p:spPr>
      </p:pic>
      <p:sp>
        <p:nvSpPr>
          <p:cNvPr id="2" name="スライド番号プレースホルダー 1">
            <a:extLst>
              <a:ext uri="{FF2B5EF4-FFF2-40B4-BE49-F238E27FC236}">
                <a16:creationId xmlns:a16="http://schemas.microsoft.com/office/drawing/2014/main" id="{C44C555D-9520-2ACB-58C0-F27D128472C4}"/>
              </a:ext>
            </a:extLst>
          </p:cNvPr>
          <p:cNvSpPr>
            <a:spLocks noGrp="1"/>
          </p:cNvSpPr>
          <p:nvPr>
            <p:ph type="sldNum" sz="quarter" idx="12"/>
          </p:nvPr>
        </p:nvSpPr>
        <p:spPr/>
        <p:txBody>
          <a:bodyPr/>
          <a:lstStyle/>
          <a:p>
            <a:fld id="{022A7275-7174-43EE-9A8C-722C33463E65}" type="slidenum">
              <a:rPr kumimoji="1" lang="ja-JP" altLang="en-US" smtClean="0"/>
              <a:t>109</a:t>
            </a:fld>
            <a:endParaRPr kumimoji="1" lang="ja-JP" altLang="en-US"/>
          </a:p>
        </p:txBody>
      </p:sp>
    </p:spTree>
    <p:extLst>
      <p:ext uri="{BB962C8B-B14F-4D97-AF65-F5344CB8AC3E}">
        <p14:creationId xmlns:p14="http://schemas.microsoft.com/office/powerpoint/2010/main" val="225789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9AF0377B-B8ED-D6C1-47BE-75544B446CA9}"/>
              </a:ext>
            </a:extLst>
          </p:cNvPr>
          <p:cNvGraphicFramePr>
            <a:graphicFrameLocks noGrp="1"/>
          </p:cNvGraphicFramePr>
          <p:nvPr>
            <p:extLst>
              <p:ext uri="{D42A27DB-BD31-4B8C-83A1-F6EECF244321}">
                <p14:modId xmlns:p14="http://schemas.microsoft.com/office/powerpoint/2010/main" val="2256901338"/>
              </p:ext>
            </p:extLst>
          </p:nvPr>
        </p:nvGraphicFramePr>
        <p:xfrm>
          <a:off x="566511" y="709085"/>
          <a:ext cx="11058978" cy="5528430"/>
        </p:xfrm>
        <a:graphic>
          <a:graphicData uri="http://schemas.openxmlformats.org/drawingml/2006/table">
            <a:tbl>
              <a:tblPr bandRow="1">
                <a:tableStyleId>{5940675A-B579-460E-94D1-54222C63F5DA}</a:tableStyleId>
              </a:tblPr>
              <a:tblGrid>
                <a:gridCol w="567835">
                  <a:extLst>
                    <a:ext uri="{9D8B030D-6E8A-4147-A177-3AD203B41FA5}">
                      <a16:colId xmlns:a16="http://schemas.microsoft.com/office/drawing/2014/main" val="2243220861"/>
                    </a:ext>
                  </a:extLst>
                </a:gridCol>
                <a:gridCol w="2540512">
                  <a:extLst>
                    <a:ext uri="{9D8B030D-6E8A-4147-A177-3AD203B41FA5}">
                      <a16:colId xmlns:a16="http://schemas.microsoft.com/office/drawing/2014/main" val="2129964218"/>
                    </a:ext>
                  </a:extLst>
                </a:gridCol>
                <a:gridCol w="7950631">
                  <a:extLst>
                    <a:ext uri="{9D8B030D-6E8A-4147-A177-3AD203B41FA5}">
                      <a16:colId xmlns:a16="http://schemas.microsoft.com/office/drawing/2014/main" val="2014541286"/>
                    </a:ext>
                  </a:extLst>
                </a:gridCol>
              </a:tblGrid>
              <a:tr h="1026537">
                <a:tc>
                  <a:txBody>
                    <a:bodyPr/>
                    <a:lstStyle/>
                    <a:p>
                      <a:pPr algn="ctr"/>
                      <a:r>
                        <a:rPr kumimoji="1" lang="en-US" altLang="ja-JP" sz="1600" dirty="0">
                          <a:latin typeface="+mn-ea"/>
                          <a:ea typeface="+mn-ea"/>
                        </a:rPr>
                        <a:t>1</a:t>
                      </a:r>
                      <a:endParaRPr kumimoji="1" lang="ja-JP" altLang="en-US" sz="1600" dirty="0">
                        <a:latin typeface="+mn-ea"/>
                        <a:ea typeface="+mn-ea"/>
                      </a:endParaRPr>
                    </a:p>
                  </a:txBody>
                  <a:tcPr marL="121920" marR="121920" marT="60960" marB="60960">
                    <a:lnR w="12700" cap="flat" cmpd="sng" algn="ctr">
                      <a:solidFill>
                        <a:schemeClr val="tx1"/>
                      </a:solidFill>
                      <a:prstDash val="solid"/>
                      <a:round/>
                      <a:headEnd type="none" w="med" len="med"/>
                      <a:tailEnd type="none" w="med" len="med"/>
                    </a:lnR>
                    <a:noFill/>
                  </a:tcPr>
                </a:tc>
                <a:tc>
                  <a:txBody>
                    <a:bodyPr/>
                    <a:lstStyle/>
                    <a:p>
                      <a:r>
                        <a:rPr kumimoji="1" lang="ja-JP" altLang="en-US" sz="1600" dirty="0">
                          <a:latin typeface="+mn-ea"/>
                          <a:ea typeface="+mn-ea"/>
                        </a:rPr>
                        <a:t>アカウントセットアップ</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a:t>
                      </a:r>
                      <a:r>
                        <a:rPr kumimoji="1" lang="en-US" altLang="ja-JP" sz="1600" dirty="0">
                          <a:latin typeface="+mn-ea"/>
                          <a:ea typeface="+mn-ea"/>
                        </a:rPr>
                        <a:t>Umbrella</a:t>
                      </a:r>
                      <a:r>
                        <a:rPr kumimoji="1" lang="ja-JP" altLang="en-US" sz="1600" dirty="0">
                          <a:latin typeface="+mn-ea"/>
                          <a:ea typeface="+mn-ea"/>
                        </a:rPr>
                        <a:t>、</a:t>
                      </a:r>
                      <a:r>
                        <a:rPr kumimoji="1" lang="en-US" altLang="ja-JP" sz="1600" dirty="0">
                          <a:latin typeface="+mn-ea"/>
                          <a:ea typeface="+mn-ea"/>
                        </a:rPr>
                        <a:t>Meraki</a:t>
                      </a:r>
                      <a:r>
                        <a:rPr kumimoji="1" lang="ja-JP" altLang="en-US" sz="1600" dirty="0">
                          <a:latin typeface="+mn-ea"/>
                          <a:ea typeface="+mn-ea"/>
                        </a:rPr>
                        <a:t>のアカウント設定</a:t>
                      </a:r>
                      <a:endParaRPr kumimoji="1" lang="en-US" altLang="ja-JP" sz="1600" dirty="0">
                        <a:latin typeface="+mn-ea"/>
                        <a:ea typeface="+mn-ea"/>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a:t>
                      </a:r>
                      <a:r>
                        <a:rPr kumimoji="1" lang="en-US" altLang="ja-JP" sz="1600" dirty="0">
                          <a:latin typeface="+mn-ea"/>
                          <a:ea typeface="+mn-ea"/>
                        </a:rPr>
                        <a:t>Secure Connect</a:t>
                      </a:r>
                      <a:r>
                        <a:rPr kumimoji="1" lang="ja-JP" altLang="en-US" sz="1600" dirty="0">
                          <a:latin typeface="+mn-ea"/>
                          <a:ea typeface="+mn-ea"/>
                        </a:rPr>
                        <a:t>のアカウント設定（</a:t>
                      </a:r>
                      <a:r>
                        <a:rPr kumimoji="1" lang="en-US" altLang="ja-JP" sz="1600" dirty="0">
                          <a:latin typeface="+mn-ea"/>
                          <a:ea typeface="+mn-ea"/>
                        </a:rPr>
                        <a:t>API</a:t>
                      </a:r>
                      <a:r>
                        <a:rPr kumimoji="1" lang="ja-JP" altLang="en-US" sz="1600" dirty="0">
                          <a:latin typeface="+mn-ea"/>
                          <a:ea typeface="+mn-ea"/>
                        </a:rPr>
                        <a:t>連携）</a:t>
                      </a:r>
                    </a:p>
                  </a:txBody>
                  <a:tcPr marL="121920" marR="121920" marT="60960" marB="6096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586758900"/>
                  </a:ext>
                </a:extLst>
              </a:tr>
              <a:tr h="1230087">
                <a:tc>
                  <a:txBody>
                    <a:bodyPr/>
                    <a:lstStyle/>
                    <a:p>
                      <a:pPr algn="ctr"/>
                      <a:r>
                        <a:rPr kumimoji="1" lang="en-US" altLang="ja-JP" sz="1600" dirty="0">
                          <a:latin typeface="+mn-ea"/>
                          <a:ea typeface="+mn-ea"/>
                        </a:rPr>
                        <a:t>2</a:t>
                      </a:r>
                      <a:endParaRPr kumimoji="1" lang="ja-JP" altLang="en-US" sz="1600" dirty="0">
                        <a:latin typeface="+mn-ea"/>
                        <a:ea typeface="+mn-ea"/>
                      </a:endParaRPr>
                    </a:p>
                  </a:txBody>
                  <a:tcPr marL="121920" marR="121920" marT="60960" marB="60960">
                    <a:lnR w="12700" cap="flat" cmpd="sng" algn="ctr">
                      <a:solidFill>
                        <a:schemeClr val="tx1"/>
                      </a:solidFill>
                      <a:prstDash val="solid"/>
                      <a:round/>
                      <a:headEnd type="none" w="med" len="med"/>
                      <a:tailEnd type="none" w="med" len="med"/>
                    </a:lnR>
                    <a:noFill/>
                  </a:tcPr>
                </a:tc>
                <a:tc>
                  <a:txBody>
                    <a:bodyPr/>
                    <a:lstStyle/>
                    <a:p>
                      <a:r>
                        <a:rPr kumimoji="1" lang="ja-JP" altLang="en-US" sz="1600" dirty="0">
                          <a:latin typeface="+mn-ea"/>
                          <a:ea typeface="+mn-ea"/>
                        </a:rPr>
                        <a:t>ブランチアクセス</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・サイトの設定、プライベートアプリの設定、</a:t>
                      </a:r>
                      <a:r>
                        <a:rPr kumimoji="1" lang="en-US" altLang="ja-JP" sz="1600" dirty="0">
                          <a:latin typeface="+mn-ea"/>
                          <a:ea typeface="+mn-ea"/>
                        </a:rPr>
                        <a:t>CDFW</a:t>
                      </a:r>
                      <a:r>
                        <a:rPr kumimoji="1" lang="ja-JP" altLang="en-US" sz="1600" dirty="0">
                          <a:latin typeface="+mn-ea"/>
                          <a:ea typeface="+mn-ea"/>
                        </a:rPr>
                        <a:t>の設定</a:t>
                      </a:r>
                      <a:endParaRPr kumimoji="1" lang="en-US" altLang="ja-JP" sz="1600" dirty="0">
                        <a:latin typeface="+mn-ea"/>
                        <a:ea typeface="+mn-ea"/>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・ブランチアクセスの実行（</a:t>
                      </a:r>
                      <a:r>
                        <a:rPr kumimoji="1" lang="en-US" altLang="ja-JP" sz="1600" dirty="0">
                          <a:latin typeface="+mn-ea"/>
                          <a:ea typeface="+mn-ea"/>
                        </a:rPr>
                        <a:t>PC</a:t>
                      </a:r>
                      <a:r>
                        <a:rPr kumimoji="1" lang="ja-JP" altLang="en-US" sz="1600" dirty="0">
                          <a:latin typeface="+mn-ea"/>
                          <a:ea typeface="+mn-ea"/>
                        </a:rPr>
                        <a:t>からプライベートアプリへのアクセス）</a:t>
                      </a:r>
                      <a:endParaRPr kumimoji="1" lang="en-US" altLang="ja-JP" sz="1600" dirty="0">
                        <a:latin typeface="+mn-ea"/>
                        <a:ea typeface="+mn-ea"/>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・ログの確認</a:t>
                      </a:r>
                    </a:p>
                  </a:txBody>
                  <a:tcPr marL="121920" marR="121920" marT="60960" marB="60960">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843669306"/>
                  </a:ext>
                </a:extLst>
              </a:tr>
              <a:tr h="1697296">
                <a:tc>
                  <a:txBody>
                    <a:bodyPr/>
                    <a:lstStyle/>
                    <a:p>
                      <a:pPr algn="ctr"/>
                      <a:r>
                        <a:rPr kumimoji="1" lang="en-US" altLang="ja-JP" sz="1600" dirty="0">
                          <a:latin typeface="+mn-ea"/>
                          <a:ea typeface="+mn-ea"/>
                        </a:rPr>
                        <a:t>3</a:t>
                      </a:r>
                    </a:p>
                  </a:txBody>
                  <a:tcPr marL="121920" marR="121920" marT="60960" marB="60960">
                    <a:noFill/>
                  </a:tcPr>
                </a:tc>
                <a:tc>
                  <a:txBody>
                    <a:bodyPr/>
                    <a:lstStyle/>
                    <a:p>
                      <a:r>
                        <a:rPr kumimoji="1" lang="ja-JP" altLang="en-US" sz="1600" dirty="0">
                          <a:latin typeface="+mn-ea"/>
                          <a:ea typeface="+mn-ea"/>
                        </a:rPr>
                        <a:t>リモートアクセス</a:t>
                      </a:r>
                      <a:r>
                        <a:rPr kumimoji="1" lang="en-US" altLang="ja-JP" sz="1600" dirty="0">
                          <a:latin typeface="+mn-ea"/>
                          <a:ea typeface="+mn-ea"/>
                        </a:rPr>
                        <a:t>VPN</a:t>
                      </a:r>
                    </a:p>
                  </a:txBody>
                  <a:tcPr marL="121920" marR="121920" marT="60960" marB="60960">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a:t>
                      </a:r>
                      <a:r>
                        <a:rPr kumimoji="1" lang="en-US" altLang="ja-JP" sz="1600" dirty="0">
                          <a:latin typeface="+mn-ea"/>
                          <a:ea typeface="+mn-ea"/>
                        </a:rPr>
                        <a:t>IDP</a:t>
                      </a:r>
                      <a:r>
                        <a:rPr kumimoji="1" lang="ja-JP" altLang="en-US" sz="1600" dirty="0">
                          <a:latin typeface="+mn-ea"/>
                          <a:ea typeface="+mn-ea"/>
                        </a:rPr>
                        <a:t>の設定</a:t>
                      </a:r>
                      <a:endParaRPr kumimoji="1" lang="en-US" altLang="ja-JP" sz="1600" dirty="0">
                        <a:latin typeface="+mn-ea"/>
                        <a:ea typeface="+mn-ea"/>
                      </a:endParaRPr>
                    </a:p>
                    <a:p>
                      <a:r>
                        <a:rPr kumimoji="1" lang="ja-JP" altLang="en-US" sz="1600" dirty="0">
                          <a:latin typeface="+mn-ea"/>
                          <a:ea typeface="+mn-ea"/>
                        </a:rPr>
                        <a:t>・データセンターの設定、</a:t>
                      </a:r>
                      <a:r>
                        <a:rPr kumimoji="1" lang="en-US" altLang="ja-JP" sz="1600" dirty="0">
                          <a:latin typeface="+mn-ea"/>
                          <a:ea typeface="+mn-ea"/>
                        </a:rPr>
                        <a:t>CDFW</a:t>
                      </a:r>
                      <a:r>
                        <a:rPr kumimoji="1" lang="ja-JP" altLang="en-US" sz="1600" dirty="0">
                          <a:latin typeface="+mn-ea"/>
                          <a:ea typeface="+mn-ea"/>
                        </a:rPr>
                        <a:t>の設定、ポスチャの設定</a:t>
                      </a:r>
                      <a:endParaRPr kumimoji="1" lang="en-US" altLang="ja-JP" sz="1600" dirty="0">
                        <a:latin typeface="+mn-ea"/>
                        <a:ea typeface="+mn-ea"/>
                      </a:endParaRPr>
                    </a:p>
                    <a:p>
                      <a:r>
                        <a:rPr kumimoji="1" lang="ja-JP" altLang="en-US" sz="1600" dirty="0">
                          <a:latin typeface="+mn-ea"/>
                          <a:ea typeface="+mn-ea"/>
                        </a:rPr>
                        <a:t>・</a:t>
                      </a:r>
                      <a:r>
                        <a:rPr kumimoji="1" lang="en-US" altLang="ja-JP" sz="1600" dirty="0">
                          <a:latin typeface="+mn-ea"/>
                          <a:ea typeface="+mn-ea"/>
                        </a:rPr>
                        <a:t>Cisco Secure Client</a:t>
                      </a:r>
                      <a:r>
                        <a:rPr kumimoji="1" lang="ja-JP" altLang="en-US" sz="1600" dirty="0">
                          <a:latin typeface="+mn-ea"/>
                          <a:ea typeface="+mn-ea"/>
                        </a:rPr>
                        <a:t>のダウンロード、インストール</a:t>
                      </a:r>
                      <a:endParaRPr kumimoji="1" lang="en-US" altLang="ja-JP" sz="1600" dirty="0">
                        <a:latin typeface="+mn-ea"/>
                        <a:ea typeface="+mn-ea"/>
                      </a:endParaRPr>
                    </a:p>
                    <a:p>
                      <a:r>
                        <a:rPr kumimoji="1" lang="ja-JP" altLang="en-US" sz="1600" dirty="0">
                          <a:latin typeface="+mn-ea"/>
                          <a:ea typeface="+mn-ea"/>
                        </a:rPr>
                        <a:t>・リモートアクセス</a:t>
                      </a:r>
                      <a:r>
                        <a:rPr kumimoji="1" lang="en-US" altLang="ja-JP" sz="1600" dirty="0">
                          <a:latin typeface="+mn-ea"/>
                          <a:ea typeface="+mn-ea"/>
                        </a:rPr>
                        <a:t>VPN</a:t>
                      </a:r>
                      <a:r>
                        <a:rPr kumimoji="1" lang="ja-JP" altLang="en-US" sz="1600" dirty="0">
                          <a:latin typeface="+mn-ea"/>
                          <a:ea typeface="+mn-ea"/>
                        </a:rPr>
                        <a:t>の実行</a:t>
                      </a:r>
                      <a:endParaRPr kumimoji="1" lang="en-US" altLang="ja-JP" sz="1600" dirty="0">
                        <a:latin typeface="+mn-ea"/>
                        <a:ea typeface="+mn-ea"/>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・ログの確認</a:t>
                      </a:r>
                    </a:p>
                  </a:txBody>
                  <a:tcPr marL="121920" marR="121920" marT="60960" marB="60960">
                    <a:noFill/>
                  </a:tcPr>
                </a:tc>
                <a:extLst>
                  <a:ext uri="{0D108BD9-81ED-4DB2-BD59-A6C34878D82A}">
                    <a16:rowId xmlns:a16="http://schemas.microsoft.com/office/drawing/2014/main" val="555759850"/>
                  </a:ext>
                </a:extLst>
              </a:tr>
              <a:tr h="1574510">
                <a:tc>
                  <a:txBody>
                    <a:bodyPr/>
                    <a:lstStyle/>
                    <a:p>
                      <a:pPr algn="ctr"/>
                      <a:r>
                        <a:rPr kumimoji="1" lang="en-US" altLang="ja-JP" sz="1600" dirty="0">
                          <a:latin typeface="+mn-ea"/>
                          <a:ea typeface="+mn-ea"/>
                        </a:rPr>
                        <a:t>4</a:t>
                      </a:r>
                      <a:endParaRPr kumimoji="1" lang="ja-JP" altLang="en-US" sz="1600" dirty="0">
                        <a:latin typeface="+mn-ea"/>
                        <a:ea typeface="+mn-ea"/>
                      </a:endParaRPr>
                    </a:p>
                  </a:txBody>
                  <a:tcPr marL="121920" marR="121920" marT="60960" marB="60960">
                    <a:noFill/>
                  </a:tcPr>
                </a:tc>
                <a:tc>
                  <a:txBody>
                    <a:bodyPr/>
                    <a:lstStyle/>
                    <a:p>
                      <a:r>
                        <a:rPr kumimoji="1" lang="ja-JP" altLang="en-US" sz="1600" dirty="0">
                          <a:latin typeface="+mn-ea"/>
                          <a:ea typeface="+mn-ea"/>
                        </a:rPr>
                        <a:t>ブラウザベースの</a:t>
                      </a:r>
                      <a:r>
                        <a:rPr kumimoji="1" lang="en-US" altLang="ja-JP" sz="1600" dirty="0">
                          <a:latin typeface="+mn-ea"/>
                          <a:ea typeface="+mn-ea"/>
                        </a:rPr>
                        <a:t>ZTNA</a:t>
                      </a:r>
                      <a:endParaRPr kumimoji="1" lang="ja-JP" altLang="en-US" sz="1600" dirty="0">
                        <a:latin typeface="+mn-ea"/>
                        <a:ea typeface="+mn-ea"/>
                      </a:endParaRPr>
                    </a:p>
                  </a:txBody>
                  <a:tcPr marL="121920" marR="121920" marT="60960" marB="60960">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・プライベートアプリの設定、ポスチャの設定、ブラウザアクセスポリシーの設定</a:t>
                      </a:r>
                      <a:endParaRPr kumimoji="1" lang="en-US" altLang="ja-JP" sz="1600" dirty="0">
                        <a:latin typeface="+mn-ea"/>
                        <a:ea typeface="+mn-ea"/>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・ブラウザベースの</a:t>
                      </a:r>
                      <a:r>
                        <a:rPr kumimoji="1" lang="en-US" altLang="ja-JP" sz="1600" dirty="0">
                          <a:latin typeface="+mn-ea"/>
                          <a:ea typeface="+mn-ea"/>
                        </a:rPr>
                        <a:t>ZTNA</a:t>
                      </a:r>
                      <a:r>
                        <a:rPr kumimoji="1" lang="ja-JP" altLang="en-US" sz="1600" dirty="0">
                          <a:latin typeface="+mn-ea"/>
                          <a:ea typeface="+mn-ea"/>
                        </a:rPr>
                        <a:t>実行</a:t>
                      </a:r>
                      <a:endParaRPr kumimoji="1" lang="en-US" altLang="ja-JP" sz="1600" dirty="0">
                        <a:latin typeface="+mn-ea"/>
                        <a:ea typeface="+mn-ea"/>
                      </a:endParaRPr>
                    </a:p>
                    <a:p>
                      <a:pPr marL="0" marR="0" lvl="0" indent="0" algn="l" defTabSz="685777" rtl="0" eaLnBrk="1" fontAlgn="auto" latinLnBrk="0" hangingPunct="1">
                        <a:lnSpc>
                          <a:spcPct val="100000"/>
                        </a:lnSpc>
                        <a:spcBef>
                          <a:spcPts val="0"/>
                        </a:spcBef>
                        <a:spcAft>
                          <a:spcPts val="0"/>
                        </a:spcAft>
                        <a:buClrTx/>
                        <a:buSzTx/>
                        <a:buFontTx/>
                        <a:buNone/>
                        <a:tabLst/>
                        <a:defRPr/>
                      </a:pPr>
                      <a:r>
                        <a:rPr kumimoji="1" lang="ja-JP" altLang="en-US" sz="1600" dirty="0">
                          <a:latin typeface="+mn-ea"/>
                          <a:ea typeface="+mn-ea"/>
                        </a:rPr>
                        <a:t>・ログの確認</a:t>
                      </a:r>
                    </a:p>
                  </a:txBody>
                  <a:tcPr marL="121920" marR="121920" marT="60960" marB="60960">
                    <a:noFill/>
                  </a:tcPr>
                </a:tc>
                <a:extLst>
                  <a:ext uri="{0D108BD9-81ED-4DB2-BD59-A6C34878D82A}">
                    <a16:rowId xmlns:a16="http://schemas.microsoft.com/office/drawing/2014/main" val="448628215"/>
                  </a:ext>
                </a:extLst>
              </a:tr>
            </a:tbl>
          </a:graphicData>
        </a:graphic>
      </p:graphicFrame>
      <p:sp>
        <p:nvSpPr>
          <p:cNvPr id="5" name="Title 1">
            <a:extLst>
              <a:ext uri="{FF2B5EF4-FFF2-40B4-BE49-F238E27FC236}">
                <a16:creationId xmlns:a16="http://schemas.microsoft.com/office/drawing/2014/main" id="{F86706F6-9977-0BD0-548C-37375C2EB834}"/>
              </a:ext>
            </a:extLst>
          </p:cNvPr>
          <p:cNvSpPr txBox="1">
            <a:spLocks/>
          </p:cNvSpPr>
          <p:nvPr/>
        </p:nvSpPr>
        <p:spPr>
          <a:xfrm>
            <a:off x="317500" y="84110"/>
            <a:ext cx="11522035"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667" dirty="0"/>
              <a:t>セットアップ項目一覧</a:t>
            </a:r>
            <a:endParaRPr lang="en-US" sz="2667" dirty="0"/>
          </a:p>
        </p:txBody>
      </p:sp>
      <p:sp>
        <p:nvSpPr>
          <p:cNvPr id="2" name="スライド番号プレースホルダー 1">
            <a:extLst>
              <a:ext uri="{FF2B5EF4-FFF2-40B4-BE49-F238E27FC236}">
                <a16:creationId xmlns:a16="http://schemas.microsoft.com/office/drawing/2014/main" id="{B6718C73-EF6D-9FD9-D45F-731FDC58A90D}"/>
              </a:ext>
            </a:extLst>
          </p:cNvPr>
          <p:cNvSpPr>
            <a:spLocks noGrp="1"/>
          </p:cNvSpPr>
          <p:nvPr>
            <p:ph type="sldNum" sz="quarter" idx="12"/>
          </p:nvPr>
        </p:nvSpPr>
        <p:spPr/>
        <p:txBody>
          <a:bodyPr/>
          <a:lstStyle/>
          <a:p>
            <a:fld id="{022A7275-7174-43EE-9A8C-722C33463E65}" type="slidenum">
              <a:rPr kumimoji="1" lang="ja-JP" altLang="en-US" smtClean="0"/>
              <a:t>11</a:t>
            </a:fld>
            <a:endParaRPr kumimoji="1" lang="ja-JP" altLang="en-US"/>
          </a:p>
        </p:txBody>
      </p:sp>
    </p:spTree>
    <p:extLst>
      <p:ext uri="{BB962C8B-B14F-4D97-AF65-F5344CB8AC3E}">
        <p14:creationId xmlns:p14="http://schemas.microsoft.com/office/powerpoint/2010/main" val="167920322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4A148B-2833-DD65-FA77-3E3873479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909" y="676637"/>
            <a:ext cx="11242964" cy="5712542"/>
          </a:xfrm>
          <a:prstGeom prst="rect">
            <a:avLst/>
          </a:prstGeom>
        </p:spPr>
      </p:pic>
      <p:sp>
        <p:nvSpPr>
          <p:cNvPr id="4" name="Title 1">
            <a:extLst>
              <a:ext uri="{FF2B5EF4-FFF2-40B4-BE49-F238E27FC236}">
                <a16:creationId xmlns:a16="http://schemas.microsoft.com/office/drawing/2014/main" id="{045BE0D1-A146-8F10-22DD-26F8097D12C9}"/>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シングルサインオンの作業の開始をクリックします</a:t>
            </a:r>
            <a:endParaRPr lang="en-US" altLang="ja-JP" sz="2000" dirty="0"/>
          </a:p>
        </p:txBody>
      </p:sp>
      <p:sp>
        <p:nvSpPr>
          <p:cNvPr id="5" name="正方形/長方形 4">
            <a:extLst>
              <a:ext uri="{FF2B5EF4-FFF2-40B4-BE49-F238E27FC236}">
                <a16:creationId xmlns:a16="http://schemas.microsoft.com/office/drawing/2014/main" id="{E7EFE8C2-1FF8-97D1-AB75-103FFE048F0D}"/>
              </a:ext>
            </a:extLst>
          </p:cNvPr>
          <p:cNvSpPr/>
          <p:nvPr/>
        </p:nvSpPr>
        <p:spPr>
          <a:xfrm flipH="1" flipV="1">
            <a:off x="6577447" y="3470562"/>
            <a:ext cx="2296388" cy="10806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2241D55-A45D-575B-C47E-8DB122720E65}"/>
              </a:ext>
            </a:extLst>
          </p:cNvPr>
          <p:cNvSpPr>
            <a:spLocks noGrp="1"/>
          </p:cNvSpPr>
          <p:nvPr>
            <p:ph type="sldNum" sz="quarter" idx="12"/>
          </p:nvPr>
        </p:nvSpPr>
        <p:spPr/>
        <p:txBody>
          <a:bodyPr/>
          <a:lstStyle/>
          <a:p>
            <a:fld id="{022A7275-7174-43EE-9A8C-722C33463E65}" type="slidenum">
              <a:rPr kumimoji="1" lang="ja-JP" altLang="en-US" smtClean="0"/>
              <a:t>110</a:t>
            </a:fld>
            <a:endParaRPr kumimoji="1" lang="ja-JP" altLang="en-US"/>
          </a:p>
        </p:txBody>
      </p:sp>
    </p:spTree>
    <p:extLst>
      <p:ext uri="{BB962C8B-B14F-4D97-AF65-F5344CB8AC3E}">
        <p14:creationId xmlns:p14="http://schemas.microsoft.com/office/powerpoint/2010/main" val="30148314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29C95D5-1189-BBA1-1840-E2B9E18BA899}"/>
              </a:ext>
            </a:extLst>
          </p:cNvPr>
          <p:cNvPicPr>
            <a:picLocks noChangeAspect="1"/>
          </p:cNvPicPr>
          <p:nvPr/>
        </p:nvPicPr>
        <p:blipFill>
          <a:blip r:embed="rId2"/>
          <a:stretch>
            <a:fillRect/>
          </a:stretch>
        </p:blipFill>
        <p:spPr>
          <a:xfrm>
            <a:off x="469322" y="561497"/>
            <a:ext cx="11253355" cy="5735006"/>
          </a:xfrm>
          <a:prstGeom prst="rect">
            <a:avLst/>
          </a:prstGeom>
        </p:spPr>
      </p:pic>
      <p:sp>
        <p:nvSpPr>
          <p:cNvPr id="4" name="Title 1">
            <a:extLst>
              <a:ext uri="{FF2B5EF4-FFF2-40B4-BE49-F238E27FC236}">
                <a16:creationId xmlns:a16="http://schemas.microsoft.com/office/drawing/2014/main" id="{C3FE86AC-E078-A55D-1FA7-837E02EAE63C}"/>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SAML</a:t>
            </a:r>
            <a:r>
              <a:rPr lang="ja-JP" altLang="en-US" sz="2000" dirty="0"/>
              <a:t>をクリックします</a:t>
            </a:r>
            <a:endParaRPr lang="en-US" altLang="ja-JP" sz="2000" dirty="0"/>
          </a:p>
        </p:txBody>
      </p:sp>
      <p:sp>
        <p:nvSpPr>
          <p:cNvPr id="5" name="正方形/長方形 4">
            <a:extLst>
              <a:ext uri="{FF2B5EF4-FFF2-40B4-BE49-F238E27FC236}">
                <a16:creationId xmlns:a16="http://schemas.microsoft.com/office/drawing/2014/main" id="{3C20F4EC-940D-36A1-85A0-2D9C0E6F0E68}"/>
              </a:ext>
            </a:extLst>
          </p:cNvPr>
          <p:cNvSpPr/>
          <p:nvPr/>
        </p:nvSpPr>
        <p:spPr>
          <a:xfrm flipH="1" flipV="1">
            <a:off x="6494319" y="2691242"/>
            <a:ext cx="2192481" cy="11222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04FA8BC4-BB6C-72B8-A877-BEDA768AC861}"/>
              </a:ext>
            </a:extLst>
          </p:cNvPr>
          <p:cNvSpPr>
            <a:spLocks noGrp="1"/>
          </p:cNvSpPr>
          <p:nvPr>
            <p:ph type="sldNum" sz="quarter" idx="12"/>
          </p:nvPr>
        </p:nvSpPr>
        <p:spPr/>
        <p:txBody>
          <a:bodyPr/>
          <a:lstStyle/>
          <a:p>
            <a:fld id="{022A7275-7174-43EE-9A8C-722C33463E65}" type="slidenum">
              <a:rPr kumimoji="1" lang="ja-JP" altLang="en-US" smtClean="0"/>
              <a:t>111</a:t>
            </a:fld>
            <a:endParaRPr kumimoji="1" lang="ja-JP" altLang="en-US"/>
          </a:p>
        </p:txBody>
      </p:sp>
    </p:spTree>
    <p:extLst>
      <p:ext uri="{BB962C8B-B14F-4D97-AF65-F5344CB8AC3E}">
        <p14:creationId xmlns:p14="http://schemas.microsoft.com/office/powerpoint/2010/main" val="41296822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03F62F0-11A6-4F1E-8E58-A6FF7A71AA88}"/>
              </a:ext>
            </a:extLst>
          </p:cNvPr>
          <p:cNvPicPr>
            <a:picLocks noChangeAspect="1"/>
          </p:cNvPicPr>
          <p:nvPr/>
        </p:nvPicPr>
        <p:blipFill>
          <a:blip r:embed="rId2"/>
          <a:stretch>
            <a:fillRect/>
          </a:stretch>
        </p:blipFill>
        <p:spPr>
          <a:xfrm>
            <a:off x="410845" y="763537"/>
            <a:ext cx="11370310" cy="5777347"/>
          </a:xfrm>
          <a:prstGeom prst="rect">
            <a:avLst/>
          </a:prstGeom>
        </p:spPr>
      </p:pic>
      <p:sp>
        <p:nvSpPr>
          <p:cNvPr id="4" name="Title 1">
            <a:extLst>
              <a:ext uri="{FF2B5EF4-FFF2-40B4-BE49-F238E27FC236}">
                <a16:creationId xmlns:a16="http://schemas.microsoft.com/office/drawing/2014/main" id="{97C865EB-D550-E4A8-6DA6-F9E23D15EBDC}"/>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メタデータファイルをアップロードをクリックする</a:t>
            </a:r>
            <a:endParaRPr lang="en-US" altLang="ja-JP" sz="2000" dirty="0"/>
          </a:p>
          <a:p>
            <a:r>
              <a:rPr lang="en-US" altLang="ja-JP" sz="2000" dirty="0"/>
              <a:t>Umbrella</a:t>
            </a:r>
            <a:r>
              <a:rPr lang="ja-JP" altLang="en-US" sz="2000" dirty="0"/>
              <a:t>からダウンロードした</a:t>
            </a:r>
            <a:r>
              <a:rPr lang="en-US" altLang="ja-JP" sz="2000" dirty="0"/>
              <a:t>XML</a:t>
            </a:r>
            <a:r>
              <a:rPr lang="ja-JP" altLang="en-US" sz="2000" dirty="0"/>
              <a:t>ファイルを選択して、追加ボタンを押す</a:t>
            </a:r>
            <a:endParaRPr lang="en-US" altLang="ja-JP" sz="2000" dirty="0"/>
          </a:p>
        </p:txBody>
      </p:sp>
      <p:sp>
        <p:nvSpPr>
          <p:cNvPr id="5" name="正方形/長方形 4">
            <a:extLst>
              <a:ext uri="{FF2B5EF4-FFF2-40B4-BE49-F238E27FC236}">
                <a16:creationId xmlns:a16="http://schemas.microsoft.com/office/drawing/2014/main" id="{5EA933A2-3570-BF3F-E1E9-9C921EECD110}"/>
              </a:ext>
            </a:extLst>
          </p:cNvPr>
          <p:cNvSpPr/>
          <p:nvPr/>
        </p:nvSpPr>
        <p:spPr>
          <a:xfrm flipH="1" flipV="1">
            <a:off x="4114799" y="1636389"/>
            <a:ext cx="1475509" cy="2651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D4EFCD1E-6605-4485-A435-B05F0AB33476}"/>
              </a:ext>
            </a:extLst>
          </p:cNvPr>
          <p:cNvSpPr>
            <a:spLocks noGrp="1"/>
          </p:cNvSpPr>
          <p:nvPr>
            <p:ph type="sldNum" sz="quarter" idx="12"/>
          </p:nvPr>
        </p:nvSpPr>
        <p:spPr/>
        <p:txBody>
          <a:bodyPr/>
          <a:lstStyle/>
          <a:p>
            <a:fld id="{022A7275-7174-43EE-9A8C-722C33463E65}" type="slidenum">
              <a:rPr kumimoji="1" lang="ja-JP" altLang="en-US" smtClean="0"/>
              <a:t>112</a:t>
            </a:fld>
            <a:endParaRPr kumimoji="1" lang="ja-JP" altLang="en-US"/>
          </a:p>
        </p:txBody>
      </p:sp>
    </p:spTree>
    <p:extLst>
      <p:ext uri="{BB962C8B-B14F-4D97-AF65-F5344CB8AC3E}">
        <p14:creationId xmlns:p14="http://schemas.microsoft.com/office/powerpoint/2010/main" val="38140352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0BE1ED2-7942-A0A0-46C1-56273C6E4EAF}"/>
              </a:ext>
            </a:extLst>
          </p:cNvPr>
          <p:cNvPicPr>
            <a:picLocks noChangeAspect="1"/>
          </p:cNvPicPr>
          <p:nvPr/>
        </p:nvPicPr>
        <p:blipFill>
          <a:blip r:embed="rId2"/>
          <a:stretch>
            <a:fillRect/>
          </a:stretch>
        </p:blipFill>
        <p:spPr>
          <a:xfrm>
            <a:off x="415863" y="591221"/>
            <a:ext cx="11360273" cy="5768790"/>
          </a:xfrm>
          <a:prstGeom prst="rect">
            <a:avLst/>
          </a:prstGeom>
        </p:spPr>
      </p:pic>
      <p:sp>
        <p:nvSpPr>
          <p:cNvPr id="4" name="Title 1">
            <a:extLst>
              <a:ext uri="{FF2B5EF4-FFF2-40B4-BE49-F238E27FC236}">
                <a16:creationId xmlns:a16="http://schemas.microsoft.com/office/drawing/2014/main" id="{D498A7B5-DED6-F62D-5A18-175997DBB4ED}"/>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保存をクリックします</a:t>
            </a:r>
            <a:endParaRPr lang="en-US" altLang="ja-JP" sz="2000" dirty="0"/>
          </a:p>
        </p:txBody>
      </p:sp>
      <p:sp>
        <p:nvSpPr>
          <p:cNvPr id="5" name="正方形/長方形 4">
            <a:extLst>
              <a:ext uri="{FF2B5EF4-FFF2-40B4-BE49-F238E27FC236}">
                <a16:creationId xmlns:a16="http://schemas.microsoft.com/office/drawing/2014/main" id="{1B759708-5343-6270-F29D-861CBF8F9A76}"/>
              </a:ext>
            </a:extLst>
          </p:cNvPr>
          <p:cNvSpPr/>
          <p:nvPr/>
        </p:nvSpPr>
        <p:spPr>
          <a:xfrm flipH="1" flipV="1">
            <a:off x="6192984" y="1272708"/>
            <a:ext cx="540325" cy="2651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FDAB4CE4-40B0-6E5F-B78D-2464068833D5}"/>
              </a:ext>
            </a:extLst>
          </p:cNvPr>
          <p:cNvSpPr>
            <a:spLocks noGrp="1"/>
          </p:cNvSpPr>
          <p:nvPr>
            <p:ph type="sldNum" sz="quarter" idx="12"/>
          </p:nvPr>
        </p:nvSpPr>
        <p:spPr/>
        <p:txBody>
          <a:bodyPr/>
          <a:lstStyle/>
          <a:p>
            <a:fld id="{022A7275-7174-43EE-9A8C-722C33463E65}" type="slidenum">
              <a:rPr kumimoji="1" lang="ja-JP" altLang="en-US" smtClean="0"/>
              <a:t>113</a:t>
            </a:fld>
            <a:endParaRPr kumimoji="1" lang="ja-JP" altLang="en-US"/>
          </a:p>
        </p:txBody>
      </p:sp>
    </p:spTree>
    <p:extLst>
      <p:ext uri="{BB962C8B-B14F-4D97-AF65-F5344CB8AC3E}">
        <p14:creationId xmlns:p14="http://schemas.microsoft.com/office/powerpoint/2010/main" val="12707118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8701BEA-02CA-1C6D-8EDA-34EE47262E4B}"/>
              </a:ext>
            </a:extLst>
          </p:cNvPr>
          <p:cNvPicPr>
            <a:picLocks noChangeAspect="1"/>
          </p:cNvPicPr>
          <p:nvPr/>
        </p:nvPicPr>
        <p:blipFill>
          <a:blip r:embed="rId2"/>
          <a:stretch>
            <a:fillRect/>
          </a:stretch>
        </p:blipFill>
        <p:spPr>
          <a:xfrm>
            <a:off x="386195" y="557084"/>
            <a:ext cx="11419609" cy="5826960"/>
          </a:xfrm>
          <a:prstGeom prst="rect">
            <a:avLst/>
          </a:prstGeom>
        </p:spPr>
      </p:pic>
      <p:sp>
        <p:nvSpPr>
          <p:cNvPr id="4" name="Title 1">
            <a:extLst>
              <a:ext uri="{FF2B5EF4-FFF2-40B4-BE49-F238E27FC236}">
                <a16:creationId xmlns:a16="http://schemas.microsoft.com/office/drawing/2014/main" id="{C98F1355-6A22-CA91-0439-00D200459761}"/>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フェデレーションメタデータ</a:t>
            </a:r>
            <a:r>
              <a:rPr lang="en-US" altLang="ja-JP" sz="2000" dirty="0"/>
              <a:t>XML</a:t>
            </a:r>
            <a:r>
              <a:rPr lang="ja-JP" altLang="en-US" sz="2000" dirty="0"/>
              <a:t>をダウンロードします</a:t>
            </a:r>
            <a:endParaRPr lang="en-US" altLang="ja-JP" sz="2000" dirty="0"/>
          </a:p>
        </p:txBody>
      </p:sp>
      <p:sp>
        <p:nvSpPr>
          <p:cNvPr id="5" name="正方形/長方形 4">
            <a:extLst>
              <a:ext uri="{FF2B5EF4-FFF2-40B4-BE49-F238E27FC236}">
                <a16:creationId xmlns:a16="http://schemas.microsoft.com/office/drawing/2014/main" id="{12F0B1FD-8311-5CE2-0873-BD9703070548}"/>
              </a:ext>
            </a:extLst>
          </p:cNvPr>
          <p:cNvSpPr/>
          <p:nvPr/>
        </p:nvSpPr>
        <p:spPr>
          <a:xfrm flipH="1" flipV="1">
            <a:off x="4457699" y="4057472"/>
            <a:ext cx="2348343" cy="1612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15A0C9A-6E37-F7B4-DBA8-29F3FA4D9131}"/>
              </a:ext>
            </a:extLst>
          </p:cNvPr>
          <p:cNvSpPr>
            <a:spLocks noGrp="1"/>
          </p:cNvSpPr>
          <p:nvPr>
            <p:ph type="sldNum" sz="quarter" idx="12"/>
          </p:nvPr>
        </p:nvSpPr>
        <p:spPr/>
        <p:txBody>
          <a:bodyPr/>
          <a:lstStyle/>
          <a:p>
            <a:fld id="{022A7275-7174-43EE-9A8C-722C33463E65}" type="slidenum">
              <a:rPr kumimoji="1" lang="ja-JP" altLang="en-US" smtClean="0"/>
              <a:t>114</a:t>
            </a:fld>
            <a:endParaRPr kumimoji="1" lang="ja-JP" altLang="en-US"/>
          </a:p>
        </p:txBody>
      </p:sp>
    </p:spTree>
    <p:extLst>
      <p:ext uri="{BB962C8B-B14F-4D97-AF65-F5344CB8AC3E}">
        <p14:creationId xmlns:p14="http://schemas.microsoft.com/office/powerpoint/2010/main" val="28326530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9E62F7-41F5-FF2A-B26B-17CBC3A591DB}"/>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Umbrella</a:t>
            </a:r>
            <a:r>
              <a:rPr lang="ja-JP" altLang="en-US" sz="2000" dirty="0"/>
              <a:t>に戻り、次へをクリックします</a:t>
            </a:r>
            <a:endParaRPr lang="en-US" altLang="ja-JP" sz="2000" dirty="0"/>
          </a:p>
        </p:txBody>
      </p:sp>
      <p:pic>
        <p:nvPicPr>
          <p:cNvPr id="5" name="図 4">
            <a:extLst>
              <a:ext uri="{FF2B5EF4-FFF2-40B4-BE49-F238E27FC236}">
                <a16:creationId xmlns:a16="http://schemas.microsoft.com/office/drawing/2014/main" id="{4B94D657-9690-3AB6-53AA-455BA58BCB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150" y="675715"/>
            <a:ext cx="11315700" cy="5506570"/>
          </a:xfrm>
          <a:prstGeom prst="rect">
            <a:avLst/>
          </a:prstGeom>
        </p:spPr>
      </p:pic>
      <p:sp>
        <p:nvSpPr>
          <p:cNvPr id="2" name="スライド番号プレースホルダー 1">
            <a:extLst>
              <a:ext uri="{FF2B5EF4-FFF2-40B4-BE49-F238E27FC236}">
                <a16:creationId xmlns:a16="http://schemas.microsoft.com/office/drawing/2014/main" id="{4B2FE292-65FA-EF41-AFFC-DAC24DB17A7B}"/>
              </a:ext>
            </a:extLst>
          </p:cNvPr>
          <p:cNvSpPr>
            <a:spLocks noGrp="1"/>
          </p:cNvSpPr>
          <p:nvPr>
            <p:ph type="sldNum" sz="quarter" idx="12"/>
          </p:nvPr>
        </p:nvSpPr>
        <p:spPr/>
        <p:txBody>
          <a:bodyPr/>
          <a:lstStyle/>
          <a:p>
            <a:fld id="{022A7275-7174-43EE-9A8C-722C33463E65}" type="slidenum">
              <a:rPr kumimoji="1" lang="ja-JP" altLang="en-US" smtClean="0"/>
              <a:t>115</a:t>
            </a:fld>
            <a:endParaRPr kumimoji="1" lang="ja-JP" altLang="en-US"/>
          </a:p>
        </p:txBody>
      </p:sp>
    </p:spTree>
    <p:extLst>
      <p:ext uri="{BB962C8B-B14F-4D97-AF65-F5344CB8AC3E}">
        <p14:creationId xmlns:p14="http://schemas.microsoft.com/office/powerpoint/2010/main" val="41739161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BF7BC9-72B7-1937-C11A-765658BECD08}"/>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err="1"/>
              <a:t>Entra</a:t>
            </a:r>
            <a:r>
              <a:rPr lang="ja-JP" altLang="en-US" sz="2000" dirty="0"/>
              <a:t>からダウンロードした</a:t>
            </a:r>
            <a:r>
              <a:rPr lang="en-US" altLang="ja-JP" sz="2000" dirty="0"/>
              <a:t>XML</a:t>
            </a:r>
            <a:r>
              <a:rPr lang="ja-JP" altLang="en-US" sz="2000" dirty="0"/>
              <a:t>ファイルをアップロードします</a:t>
            </a:r>
            <a:endParaRPr lang="en-US" altLang="ja-JP" sz="2000" dirty="0"/>
          </a:p>
          <a:p>
            <a:r>
              <a:rPr lang="ja-JP" altLang="en-US" sz="2000" dirty="0"/>
              <a:t>次へをクリックします</a:t>
            </a:r>
            <a:endParaRPr lang="en-US" altLang="ja-JP" sz="2000" dirty="0"/>
          </a:p>
        </p:txBody>
      </p:sp>
      <p:pic>
        <p:nvPicPr>
          <p:cNvPr id="5" name="図 4">
            <a:extLst>
              <a:ext uri="{FF2B5EF4-FFF2-40B4-BE49-F238E27FC236}">
                <a16:creationId xmlns:a16="http://schemas.microsoft.com/office/drawing/2014/main" id="{030CF796-30ED-0004-A902-C18EE7ECA5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7083" y="820499"/>
            <a:ext cx="11377834" cy="5555773"/>
          </a:xfrm>
          <a:prstGeom prst="rect">
            <a:avLst/>
          </a:prstGeom>
        </p:spPr>
      </p:pic>
      <p:sp>
        <p:nvSpPr>
          <p:cNvPr id="2" name="スライド番号プレースホルダー 1">
            <a:extLst>
              <a:ext uri="{FF2B5EF4-FFF2-40B4-BE49-F238E27FC236}">
                <a16:creationId xmlns:a16="http://schemas.microsoft.com/office/drawing/2014/main" id="{242C2A3A-AC8C-85A2-ADD0-5DCF266AE6E5}"/>
              </a:ext>
            </a:extLst>
          </p:cNvPr>
          <p:cNvSpPr>
            <a:spLocks noGrp="1"/>
          </p:cNvSpPr>
          <p:nvPr>
            <p:ph type="sldNum" sz="quarter" idx="12"/>
          </p:nvPr>
        </p:nvSpPr>
        <p:spPr/>
        <p:txBody>
          <a:bodyPr/>
          <a:lstStyle/>
          <a:p>
            <a:fld id="{022A7275-7174-43EE-9A8C-722C33463E65}" type="slidenum">
              <a:rPr kumimoji="1" lang="ja-JP" altLang="en-US" smtClean="0"/>
              <a:t>116</a:t>
            </a:fld>
            <a:endParaRPr kumimoji="1" lang="ja-JP" altLang="en-US"/>
          </a:p>
        </p:txBody>
      </p:sp>
    </p:spTree>
    <p:extLst>
      <p:ext uri="{BB962C8B-B14F-4D97-AF65-F5344CB8AC3E}">
        <p14:creationId xmlns:p14="http://schemas.microsoft.com/office/powerpoint/2010/main" val="26142929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03E293-A8F7-948A-36FC-63D74D15B864}"/>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保存をクリックします</a:t>
            </a:r>
            <a:endParaRPr lang="en-US" altLang="ja-JP" sz="2000" dirty="0"/>
          </a:p>
        </p:txBody>
      </p:sp>
      <p:pic>
        <p:nvPicPr>
          <p:cNvPr id="5" name="図 4">
            <a:extLst>
              <a:ext uri="{FF2B5EF4-FFF2-40B4-BE49-F238E27FC236}">
                <a16:creationId xmlns:a16="http://schemas.microsoft.com/office/drawing/2014/main" id="{86523BD8-C620-E3E0-8E16-75A8BB4AE305}"/>
              </a:ext>
            </a:extLst>
          </p:cNvPr>
          <p:cNvPicPr>
            <a:picLocks noChangeAspect="1"/>
          </p:cNvPicPr>
          <p:nvPr/>
        </p:nvPicPr>
        <p:blipFill>
          <a:blip r:embed="rId2"/>
          <a:stretch>
            <a:fillRect/>
          </a:stretch>
        </p:blipFill>
        <p:spPr>
          <a:xfrm>
            <a:off x="361166" y="639577"/>
            <a:ext cx="11469667" cy="5578846"/>
          </a:xfrm>
          <a:prstGeom prst="rect">
            <a:avLst/>
          </a:prstGeom>
        </p:spPr>
      </p:pic>
      <p:sp>
        <p:nvSpPr>
          <p:cNvPr id="2" name="スライド番号プレースホルダー 1">
            <a:extLst>
              <a:ext uri="{FF2B5EF4-FFF2-40B4-BE49-F238E27FC236}">
                <a16:creationId xmlns:a16="http://schemas.microsoft.com/office/drawing/2014/main" id="{175D6B6C-02D7-ABB3-4E6E-15B1A572DF0A}"/>
              </a:ext>
            </a:extLst>
          </p:cNvPr>
          <p:cNvSpPr>
            <a:spLocks noGrp="1"/>
          </p:cNvSpPr>
          <p:nvPr>
            <p:ph type="sldNum" sz="quarter" idx="12"/>
          </p:nvPr>
        </p:nvSpPr>
        <p:spPr/>
        <p:txBody>
          <a:bodyPr/>
          <a:lstStyle/>
          <a:p>
            <a:fld id="{022A7275-7174-43EE-9A8C-722C33463E65}" type="slidenum">
              <a:rPr kumimoji="1" lang="ja-JP" altLang="en-US" smtClean="0"/>
              <a:t>117</a:t>
            </a:fld>
            <a:endParaRPr kumimoji="1" lang="ja-JP" altLang="en-US"/>
          </a:p>
        </p:txBody>
      </p:sp>
    </p:spTree>
    <p:extLst>
      <p:ext uri="{BB962C8B-B14F-4D97-AF65-F5344CB8AC3E}">
        <p14:creationId xmlns:p14="http://schemas.microsoft.com/office/powerpoint/2010/main" val="37674596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879815-3565-F334-AE52-C71B3E890347}"/>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テスト構成をクリックします</a:t>
            </a:r>
            <a:endParaRPr lang="en-US" altLang="ja-JP" sz="2000" dirty="0"/>
          </a:p>
        </p:txBody>
      </p:sp>
      <p:pic>
        <p:nvPicPr>
          <p:cNvPr id="5" name="図 4">
            <a:extLst>
              <a:ext uri="{FF2B5EF4-FFF2-40B4-BE49-F238E27FC236}">
                <a16:creationId xmlns:a16="http://schemas.microsoft.com/office/drawing/2014/main" id="{B2031BB7-7B34-4ABA-8865-3463004F8052}"/>
              </a:ext>
            </a:extLst>
          </p:cNvPr>
          <p:cNvPicPr>
            <a:picLocks noChangeAspect="1"/>
          </p:cNvPicPr>
          <p:nvPr/>
        </p:nvPicPr>
        <p:blipFill>
          <a:blip r:embed="rId2"/>
          <a:stretch>
            <a:fillRect/>
          </a:stretch>
        </p:blipFill>
        <p:spPr>
          <a:xfrm>
            <a:off x="375804" y="607573"/>
            <a:ext cx="11440391" cy="5569829"/>
          </a:xfrm>
          <a:prstGeom prst="rect">
            <a:avLst/>
          </a:prstGeom>
        </p:spPr>
      </p:pic>
      <p:sp>
        <p:nvSpPr>
          <p:cNvPr id="2" name="スライド番号プレースホルダー 1">
            <a:extLst>
              <a:ext uri="{FF2B5EF4-FFF2-40B4-BE49-F238E27FC236}">
                <a16:creationId xmlns:a16="http://schemas.microsoft.com/office/drawing/2014/main" id="{D5DDF69D-53EC-4BD5-F6AF-660321C5BF96}"/>
              </a:ext>
            </a:extLst>
          </p:cNvPr>
          <p:cNvSpPr>
            <a:spLocks noGrp="1"/>
          </p:cNvSpPr>
          <p:nvPr>
            <p:ph type="sldNum" sz="quarter" idx="12"/>
          </p:nvPr>
        </p:nvSpPr>
        <p:spPr/>
        <p:txBody>
          <a:bodyPr/>
          <a:lstStyle/>
          <a:p>
            <a:fld id="{022A7275-7174-43EE-9A8C-722C33463E65}" type="slidenum">
              <a:rPr kumimoji="1" lang="ja-JP" altLang="en-US" smtClean="0"/>
              <a:t>118</a:t>
            </a:fld>
            <a:endParaRPr kumimoji="1" lang="ja-JP" altLang="en-US"/>
          </a:p>
        </p:txBody>
      </p:sp>
    </p:spTree>
    <p:extLst>
      <p:ext uri="{BB962C8B-B14F-4D97-AF65-F5344CB8AC3E}">
        <p14:creationId xmlns:p14="http://schemas.microsoft.com/office/powerpoint/2010/main" val="41542517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C42F163-B645-01F2-84E2-D242D48CA5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7912" y="973429"/>
            <a:ext cx="10276175" cy="5240334"/>
          </a:xfrm>
          <a:prstGeom prst="rect">
            <a:avLst/>
          </a:prstGeom>
        </p:spPr>
      </p:pic>
      <p:sp>
        <p:nvSpPr>
          <p:cNvPr id="4" name="Title 1">
            <a:extLst>
              <a:ext uri="{FF2B5EF4-FFF2-40B4-BE49-F238E27FC236}">
                <a16:creationId xmlns:a16="http://schemas.microsoft.com/office/drawing/2014/main" id="{35FF2D8A-3237-30D0-EBF0-966F2E60C673}"/>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err="1"/>
              <a:t>Entra</a:t>
            </a:r>
            <a:r>
              <a:rPr lang="ja-JP" altLang="en-US" sz="2000" dirty="0"/>
              <a:t>サインインの画面になるのでユーザ名、パスワードを入力します</a:t>
            </a:r>
            <a:endParaRPr lang="en-US" altLang="ja-JP" sz="2000" dirty="0"/>
          </a:p>
        </p:txBody>
      </p:sp>
      <p:sp>
        <p:nvSpPr>
          <p:cNvPr id="2" name="スライド番号プレースホルダー 1">
            <a:extLst>
              <a:ext uri="{FF2B5EF4-FFF2-40B4-BE49-F238E27FC236}">
                <a16:creationId xmlns:a16="http://schemas.microsoft.com/office/drawing/2014/main" id="{A5810A46-4B9C-3FF4-A395-B1F8E805F332}"/>
              </a:ext>
            </a:extLst>
          </p:cNvPr>
          <p:cNvSpPr>
            <a:spLocks noGrp="1"/>
          </p:cNvSpPr>
          <p:nvPr>
            <p:ph type="sldNum" sz="quarter" idx="12"/>
          </p:nvPr>
        </p:nvSpPr>
        <p:spPr/>
        <p:txBody>
          <a:bodyPr/>
          <a:lstStyle/>
          <a:p>
            <a:fld id="{022A7275-7174-43EE-9A8C-722C33463E65}" type="slidenum">
              <a:rPr kumimoji="1" lang="ja-JP" altLang="en-US" smtClean="0"/>
              <a:t>119</a:t>
            </a:fld>
            <a:endParaRPr kumimoji="1" lang="ja-JP" altLang="en-US"/>
          </a:p>
        </p:txBody>
      </p:sp>
    </p:spTree>
    <p:extLst>
      <p:ext uri="{BB962C8B-B14F-4D97-AF65-F5344CB8AC3E}">
        <p14:creationId xmlns:p14="http://schemas.microsoft.com/office/powerpoint/2010/main" val="1902468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11C3F85-8816-D28B-8806-02E9200E1E67}"/>
              </a:ext>
            </a:extLst>
          </p:cNvPr>
          <p:cNvSpPr>
            <a:spLocks noGrp="1"/>
          </p:cNvSpPr>
          <p:nvPr>
            <p:ph type="ctrTitle"/>
          </p:nvPr>
        </p:nvSpPr>
        <p:spPr>
          <a:xfrm>
            <a:off x="625930" y="3073799"/>
            <a:ext cx="10956470" cy="637377"/>
          </a:xfrm>
        </p:spPr>
        <p:txBody>
          <a:bodyPr/>
          <a:lstStyle/>
          <a:p>
            <a:pPr algn="ctr"/>
            <a:r>
              <a:rPr kumimoji="1" lang="ja-JP" altLang="en-US" sz="4400" dirty="0"/>
              <a:t>１</a:t>
            </a:r>
            <a:r>
              <a:rPr lang="ja-JP" altLang="en-US" sz="4400" dirty="0"/>
              <a:t>．</a:t>
            </a:r>
            <a:r>
              <a:rPr kumimoji="1" lang="ja-JP" altLang="en-US" sz="4400" dirty="0"/>
              <a:t>アカウントセットアップ</a:t>
            </a:r>
            <a:endParaRPr lang="ja-JP" altLang="en-US" dirty="0"/>
          </a:p>
        </p:txBody>
      </p:sp>
      <p:sp>
        <p:nvSpPr>
          <p:cNvPr id="3" name="スライド番号プレースホルダー 2">
            <a:extLst>
              <a:ext uri="{FF2B5EF4-FFF2-40B4-BE49-F238E27FC236}">
                <a16:creationId xmlns:a16="http://schemas.microsoft.com/office/drawing/2014/main" id="{BD933A30-0B8E-928C-4F27-6C6BE9658DCF}"/>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12</a:t>
            </a:fld>
            <a:endParaRPr kumimoji="1" lang="ja-JP" altLang="en-US"/>
          </a:p>
        </p:txBody>
      </p:sp>
    </p:spTree>
    <p:extLst>
      <p:ext uri="{BB962C8B-B14F-4D97-AF65-F5344CB8AC3E}">
        <p14:creationId xmlns:p14="http://schemas.microsoft.com/office/powerpoint/2010/main" val="224301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CDAECC4-C9B1-3200-4F32-1CF01150AE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0726" y="815248"/>
            <a:ext cx="10790548" cy="5458857"/>
          </a:xfrm>
          <a:prstGeom prst="rect">
            <a:avLst/>
          </a:prstGeom>
          <a:ln>
            <a:solidFill>
              <a:schemeClr val="tx1"/>
            </a:solidFill>
          </a:ln>
        </p:spPr>
      </p:pic>
      <p:sp>
        <p:nvSpPr>
          <p:cNvPr id="4" name="Title 1">
            <a:extLst>
              <a:ext uri="{FF2B5EF4-FFF2-40B4-BE49-F238E27FC236}">
                <a16:creationId xmlns:a16="http://schemas.microsoft.com/office/drawing/2014/main" id="{526F4C9A-BE65-B3DB-7E7C-06AFC0701237}"/>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SAML</a:t>
            </a:r>
            <a:r>
              <a:rPr lang="ja-JP" altLang="en-US" sz="2000" dirty="0"/>
              <a:t>がうまくいくことを確認します</a:t>
            </a:r>
            <a:endParaRPr lang="en-US" altLang="ja-JP" sz="2000" dirty="0"/>
          </a:p>
        </p:txBody>
      </p:sp>
      <p:sp>
        <p:nvSpPr>
          <p:cNvPr id="2" name="スライド番号プレースホルダー 1">
            <a:extLst>
              <a:ext uri="{FF2B5EF4-FFF2-40B4-BE49-F238E27FC236}">
                <a16:creationId xmlns:a16="http://schemas.microsoft.com/office/drawing/2014/main" id="{927D91CB-EC3A-7253-9206-B77DD6CE63FA}"/>
              </a:ext>
            </a:extLst>
          </p:cNvPr>
          <p:cNvSpPr>
            <a:spLocks noGrp="1"/>
          </p:cNvSpPr>
          <p:nvPr>
            <p:ph type="sldNum" sz="quarter" idx="12"/>
          </p:nvPr>
        </p:nvSpPr>
        <p:spPr/>
        <p:txBody>
          <a:bodyPr/>
          <a:lstStyle/>
          <a:p>
            <a:fld id="{022A7275-7174-43EE-9A8C-722C33463E65}" type="slidenum">
              <a:rPr kumimoji="1" lang="ja-JP" altLang="en-US" smtClean="0"/>
              <a:t>120</a:t>
            </a:fld>
            <a:endParaRPr kumimoji="1" lang="ja-JP" altLang="en-US"/>
          </a:p>
        </p:txBody>
      </p:sp>
    </p:spTree>
    <p:extLst>
      <p:ext uri="{BB962C8B-B14F-4D97-AF65-F5344CB8AC3E}">
        <p14:creationId xmlns:p14="http://schemas.microsoft.com/office/powerpoint/2010/main" val="34321659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F2C46E-D6DF-1CA9-69D0-604EDF1B5A51}"/>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設定がうまくいっていれば</a:t>
            </a:r>
            <a:r>
              <a:rPr lang="en-US" altLang="ja-JP" sz="2000" dirty="0"/>
              <a:t>Meraki</a:t>
            </a:r>
            <a:r>
              <a:rPr lang="ja-JP" altLang="en-US" sz="2000" dirty="0"/>
              <a:t>のダッシュボードからユーザが確認できます</a:t>
            </a:r>
            <a:endParaRPr lang="en-US" altLang="ja-JP" sz="2000" dirty="0"/>
          </a:p>
          <a:p>
            <a:r>
              <a:rPr lang="ja-JP" altLang="en-US" sz="2000" dirty="0"/>
              <a:t>セキュアコネクト→ユーザのページです</a:t>
            </a:r>
            <a:endParaRPr lang="en-US" altLang="ja-JP" sz="2000" dirty="0"/>
          </a:p>
        </p:txBody>
      </p:sp>
      <p:pic>
        <p:nvPicPr>
          <p:cNvPr id="5" name="図 4">
            <a:extLst>
              <a:ext uri="{FF2B5EF4-FFF2-40B4-BE49-F238E27FC236}">
                <a16:creationId xmlns:a16="http://schemas.microsoft.com/office/drawing/2014/main" id="{9EC6FDC6-6B56-B8F2-361F-E1ACD15D8D26}"/>
              </a:ext>
            </a:extLst>
          </p:cNvPr>
          <p:cNvPicPr>
            <a:picLocks noChangeAspect="1"/>
          </p:cNvPicPr>
          <p:nvPr/>
        </p:nvPicPr>
        <p:blipFill>
          <a:blip r:embed="rId2"/>
          <a:stretch>
            <a:fillRect/>
          </a:stretch>
        </p:blipFill>
        <p:spPr>
          <a:xfrm>
            <a:off x="473711" y="783405"/>
            <a:ext cx="11244577" cy="5731695"/>
          </a:xfrm>
          <a:prstGeom prst="rect">
            <a:avLst/>
          </a:prstGeom>
        </p:spPr>
      </p:pic>
      <p:sp>
        <p:nvSpPr>
          <p:cNvPr id="6" name="正方形/長方形 5">
            <a:extLst>
              <a:ext uri="{FF2B5EF4-FFF2-40B4-BE49-F238E27FC236}">
                <a16:creationId xmlns:a16="http://schemas.microsoft.com/office/drawing/2014/main" id="{B7CCBFED-F95E-6A80-1B53-AA475C132A19}"/>
              </a:ext>
            </a:extLst>
          </p:cNvPr>
          <p:cNvSpPr/>
          <p:nvPr/>
        </p:nvSpPr>
        <p:spPr>
          <a:xfrm flipH="1" flipV="1">
            <a:off x="2680852" y="4577017"/>
            <a:ext cx="8364683" cy="3690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AFBEE031-10C9-9E8B-FD14-C245DB7F1F25}"/>
              </a:ext>
            </a:extLst>
          </p:cNvPr>
          <p:cNvSpPr txBox="1"/>
          <p:nvPr/>
        </p:nvSpPr>
        <p:spPr>
          <a:xfrm>
            <a:off x="4774444" y="4997113"/>
            <a:ext cx="5724644" cy="369332"/>
          </a:xfrm>
          <a:prstGeom prst="rect">
            <a:avLst/>
          </a:prstGeom>
          <a:noFill/>
        </p:spPr>
        <p:txBody>
          <a:bodyPr wrap="none" rtlCol="0">
            <a:spAutoFit/>
          </a:bodyPr>
          <a:lstStyle/>
          <a:p>
            <a:r>
              <a:rPr kumimoji="1" lang="ja-JP" altLang="en-US" dirty="0">
                <a:solidFill>
                  <a:srgbClr val="FF0000"/>
                </a:solidFill>
              </a:rPr>
              <a:t>この時点ではリモートアクセスはオフになっています</a:t>
            </a:r>
          </a:p>
        </p:txBody>
      </p:sp>
      <p:sp>
        <p:nvSpPr>
          <p:cNvPr id="3" name="スライド番号プレースホルダー 2">
            <a:extLst>
              <a:ext uri="{FF2B5EF4-FFF2-40B4-BE49-F238E27FC236}">
                <a16:creationId xmlns:a16="http://schemas.microsoft.com/office/drawing/2014/main" id="{90B3CC7B-CCA3-4FDA-C59E-89E591D852F0}"/>
              </a:ext>
            </a:extLst>
          </p:cNvPr>
          <p:cNvSpPr>
            <a:spLocks noGrp="1"/>
          </p:cNvSpPr>
          <p:nvPr>
            <p:ph type="sldNum" sz="quarter" idx="12"/>
          </p:nvPr>
        </p:nvSpPr>
        <p:spPr/>
        <p:txBody>
          <a:bodyPr/>
          <a:lstStyle/>
          <a:p>
            <a:fld id="{022A7275-7174-43EE-9A8C-722C33463E65}" type="slidenum">
              <a:rPr kumimoji="1" lang="ja-JP" altLang="en-US" smtClean="0"/>
              <a:t>121</a:t>
            </a:fld>
            <a:endParaRPr kumimoji="1" lang="ja-JP" altLang="en-US"/>
          </a:p>
        </p:txBody>
      </p:sp>
    </p:spTree>
    <p:extLst>
      <p:ext uri="{BB962C8B-B14F-4D97-AF65-F5344CB8AC3E}">
        <p14:creationId xmlns:p14="http://schemas.microsoft.com/office/powerpoint/2010/main" val="3350764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7932AB7-BA5C-B616-63C7-2DB9C633A832}"/>
              </a:ext>
            </a:extLst>
          </p:cNvPr>
          <p:cNvSpPr>
            <a:spLocks noGrp="1"/>
          </p:cNvSpPr>
          <p:nvPr>
            <p:ph type="ctrTitle"/>
          </p:nvPr>
        </p:nvSpPr>
        <p:spPr>
          <a:xfrm>
            <a:off x="979932" y="3073799"/>
            <a:ext cx="10232136" cy="637377"/>
          </a:xfrm>
        </p:spPr>
        <p:txBody>
          <a:bodyPr/>
          <a:lstStyle/>
          <a:p>
            <a:pPr algn="ctr"/>
            <a:r>
              <a:rPr kumimoji="1" lang="ja-JP" altLang="en-US" sz="4400" dirty="0"/>
              <a:t>リモートアクセスの設定</a:t>
            </a:r>
            <a:endParaRPr lang="ja-JP" altLang="en-US" dirty="0"/>
          </a:p>
        </p:txBody>
      </p:sp>
      <p:sp>
        <p:nvSpPr>
          <p:cNvPr id="3" name="スライド番号プレースホルダー 2">
            <a:extLst>
              <a:ext uri="{FF2B5EF4-FFF2-40B4-BE49-F238E27FC236}">
                <a16:creationId xmlns:a16="http://schemas.microsoft.com/office/drawing/2014/main" id="{D566A883-9F26-D515-0CD7-1273D07DA3F0}"/>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122</a:t>
            </a:fld>
            <a:endParaRPr kumimoji="1" lang="ja-JP" altLang="en-US"/>
          </a:p>
        </p:txBody>
      </p:sp>
    </p:spTree>
    <p:extLst>
      <p:ext uri="{BB962C8B-B14F-4D97-AF65-F5344CB8AC3E}">
        <p14:creationId xmlns:p14="http://schemas.microsoft.com/office/powerpoint/2010/main" val="83275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D8F5D4-6236-1538-B28D-9A7BD538B031}"/>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セキュアコネクト→リモートアクセスのページを表示します</a:t>
            </a:r>
            <a:endParaRPr lang="en-US" altLang="ja-JP" sz="2000" dirty="0"/>
          </a:p>
          <a:p>
            <a:endParaRPr lang="en-US" altLang="ja-JP" sz="2000" dirty="0"/>
          </a:p>
        </p:txBody>
      </p:sp>
      <p:pic>
        <p:nvPicPr>
          <p:cNvPr id="5" name="図 4">
            <a:extLst>
              <a:ext uri="{FF2B5EF4-FFF2-40B4-BE49-F238E27FC236}">
                <a16:creationId xmlns:a16="http://schemas.microsoft.com/office/drawing/2014/main" id="{65F7E09F-1F41-4C44-828C-228E5C4EE08D}"/>
              </a:ext>
            </a:extLst>
          </p:cNvPr>
          <p:cNvPicPr>
            <a:picLocks noChangeAspect="1"/>
          </p:cNvPicPr>
          <p:nvPr/>
        </p:nvPicPr>
        <p:blipFill>
          <a:blip r:embed="rId2"/>
          <a:stretch>
            <a:fillRect/>
          </a:stretch>
        </p:blipFill>
        <p:spPr>
          <a:xfrm>
            <a:off x="401608" y="624740"/>
            <a:ext cx="11388784" cy="5799729"/>
          </a:xfrm>
          <a:prstGeom prst="rect">
            <a:avLst/>
          </a:prstGeom>
        </p:spPr>
      </p:pic>
      <p:sp>
        <p:nvSpPr>
          <p:cNvPr id="2" name="スライド番号プレースホルダー 1">
            <a:extLst>
              <a:ext uri="{FF2B5EF4-FFF2-40B4-BE49-F238E27FC236}">
                <a16:creationId xmlns:a16="http://schemas.microsoft.com/office/drawing/2014/main" id="{63E58434-269B-1B2A-CA33-51A745F06D0C}"/>
              </a:ext>
            </a:extLst>
          </p:cNvPr>
          <p:cNvSpPr>
            <a:spLocks noGrp="1"/>
          </p:cNvSpPr>
          <p:nvPr>
            <p:ph type="sldNum" sz="quarter" idx="12"/>
          </p:nvPr>
        </p:nvSpPr>
        <p:spPr/>
        <p:txBody>
          <a:bodyPr/>
          <a:lstStyle/>
          <a:p>
            <a:fld id="{022A7275-7174-43EE-9A8C-722C33463E65}" type="slidenum">
              <a:rPr kumimoji="1" lang="ja-JP" altLang="en-US" smtClean="0"/>
              <a:t>123</a:t>
            </a:fld>
            <a:endParaRPr kumimoji="1" lang="ja-JP" altLang="en-US"/>
          </a:p>
        </p:txBody>
      </p:sp>
    </p:spTree>
    <p:extLst>
      <p:ext uri="{BB962C8B-B14F-4D97-AF65-F5344CB8AC3E}">
        <p14:creationId xmlns:p14="http://schemas.microsoft.com/office/powerpoint/2010/main" val="22994015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420DD8-A5F4-EB19-5AC6-F56B57EE386E}"/>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接続したいデータセンターにチェックを入れて、</a:t>
            </a:r>
            <a:r>
              <a:rPr lang="en-US" altLang="ja-JP" sz="2000" dirty="0"/>
              <a:t>IP</a:t>
            </a:r>
            <a:r>
              <a:rPr lang="ja-JP" altLang="en-US" sz="2000" dirty="0"/>
              <a:t>アドレスの範囲を入力します</a:t>
            </a:r>
            <a:endParaRPr lang="en-US" altLang="ja-JP" sz="2000" dirty="0"/>
          </a:p>
        </p:txBody>
      </p:sp>
      <p:pic>
        <p:nvPicPr>
          <p:cNvPr id="3" name="図 2">
            <a:extLst>
              <a:ext uri="{FF2B5EF4-FFF2-40B4-BE49-F238E27FC236}">
                <a16:creationId xmlns:a16="http://schemas.microsoft.com/office/drawing/2014/main" id="{18D620C1-F7AD-8BA6-7F5A-67D4B2F85306}"/>
              </a:ext>
            </a:extLst>
          </p:cNvPr>
          <p:cNvPicPr>
            <a:picLocks noChangeAspect="1"/>
          </p:cNvPicPr>
          <p:nvPr/>
        </p:nvPicPr>
        <p:blipFill>
          <a:blip r:embed="rId2"/>
          <a:stretch>
            <a:fillRect/>
          </a:stretch>
        </p:blipFill>
        <p:spPr>
          <a:xfrm>
            <a:off x="362918" y="623455"/>
            <a:ext cx="11466163" cy="5857174"/>
          </a:xfrm>
          <a:prstGeom prst="rect">
            <a:avLst/>
          </a:prstGeom>
        </p:spPr>
      </p:pic>
      <p:sp>
        <p:nvSpPr>
          <p:cNvPr id="2" name="スライド番号プレースホルダー 1">
            <a:extLst>
              <a:ext uri="{FF2B5EF4-FFF2-40B4-BE49-F238E27FC236}">
                <a16:creationId xmlns:a16="http://schemas.microsoft.com/office/drawing/2014/main" id="{57808EB3-2C4A-A157-87CE-AA8C8BDAB676}"/>
              </a:ext>
            </a:extLst>
          </p:cNvPr>
          <p:cNvSpPr>
            <a:spLocks noGrp="1"/>
          </p:cNvSpPr>
          <p:nvPr>
            <p:ph type="sldNum" sz="quarter" idx="12"/>
          </p:nvPr>
        </p:nvSpPr>
        <p:spPr/>
        <p:txBody>
          <a:bodyPr/>
          <a:lstStyle/>
          <a:p>
            <a:fld id="{022A7275-7174-43EE-9A8C-722C33463E65}" type="slidenum">
              <a:rPr kumimoji="1" lang="ja-JP" altLang="en-US" smtClean="0"/>
              <a:t>124</a:t>
            </a:fld>
            <a:endParaRPr kumimoji="1" lang="ja-JP" altLang="en-US"/>
          </a:p>
        </p:txBody>
      </p:sp>
    </p:spTree>
    <p:extLst>
      <p:ext uri="{BB962C8B-B14F-4D97-AF65-F5344CB8AC3E}">
        <p14:creationId xmlns:p14="http://schemas.microsoft.com/office/powerpoint/2010/main" val="7319640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8B4B4A-CF6B-8779-AB27-C2B9AAF0D433}"/>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必要に応じて社内</a:t>
            </a:r>
            <a:r>
              <a:rPr lang="en-US" altLang="ja-JP" sz="2000" dirty="0"/>
              <a:t>DNS</a:t>
            </a:r>
            <a:r>
              <a:rPr lang="ja-JP" altLang="en-US" sz="2000" dirty="0"/>
              <a:t>サーバの</a:t>
            </a:r>
            <a:r>
              <a:rPr lang="en-US" altLang="ja-JP" sz="2000" dirty="0"/>
              <a:t>IP</a:t>
            </a:r>
            <a:r>
              <a:rPr lang="ja-JP" altLang="en-US" sz="2000" dirty="0"/>
              <a:t>を入力します。今回は</a:t>
            </a:r>
            <a:r>
              <a:rPr lang="en-US" altLang="ja-JP" sz="2000" dirty="0"/>
              <a:t>Umbrella</a:t>
            </a:r>
            <a:r>
              <a:rPr lang="ja-JP" altLang="en-US" sz="2000" dirty="0"/>
              <a:t>の</a:t>
            </a:r>
            <a:r>
              <a:rPr lang="en-US" altLang="ja-JP" sz="2000" dirty="0"/>
              <a:t>IP</a:t>
            </a:r>
            <a:r>
              <a:rPr lang="ja-JP" altLang="en-US" sz="2000" dirty="0"/>
              <a:t>を入れておきます</a:t>
            </a:r>
            <a:endParaRPr lang="en-US" altLang="ja-JP" sz="2000" dirty="0"/>
          </a:p>
          <a:p>
            <a:r>
              <a:rPr lang="ja-JP" altLang="en-US" sz="2000" dirty="0"/>
              <a:t>ドメイン名を入力して、保存をクリックします</a:t>
            </a:r>
            <a:endParaRPr lang="en-US" altLang="ja-JP" sz="2000" dirty="0"/>
          </a:p>
        </p:txBody>
      </p:sp>
      <p:pic>
        <p:nvPicPr>
          <p:cNvPr id="7" name="図 6">
            <a:extLst>
              <a:ext uri="{FF2B5EF4-FFF2-40B4-BE49-F238E27FC236}">
                <a16:creationId xmlns:a16="http://schemas.microsoft.com/office/drawing/2014/main" id="{0901DF96-A762-A548-2CA4-12D3C1E472B5}"/>
              </a:ext>
            </a:extLst>
          </p:cNvPr>
          <p:cNvPicPr>
            <a:picLocks noChangeAspect="1"/>
          </p:cNvPicPr>
          <p:nvPr/>
        </p:nvPicPr>
        <p:blipFill>
          <a:blip r:embed="rId2"/>
          <a:stretch>
            <a:fillRect/>
          </a:stretch>
        </p:blipFill>
        <p:spPr>
          <a:xfrm>
            <a:off x="438150" y="794709"/>
            <a:ext cx="11315700" cy="5755715"/>
          </a:xfrm>
          <a:prstGeom prst="rect">
            <a:avLst/>
          </a:prstGeom>
        </p:spPr>
      </p:pic>
      <p:sp>
        <p:nvSpPr>
          <p:cNvPr id="2" name="スライド番号プレースホルダー 1">
            <a:extLst>
              <a:ext uri="{FF2B5EF4-FFF2-40B4-BE49-F238E27FC236}">
                <a16:creationId xmlns:a16="http://schemas.microsoft.com/office/drawing/2014/main" id="{95BEA3FF-4544-319A-22FC-879C440E6A6E}"/>
              </a:ext>
            </a:extLst>
          </p:cNvPr>
          <p:cNvSpPr>
            <a:spLocks noGrp="1"/>
          </p:cNvSpPr>
          <p:nvPr>
            <p:ph type="sldNum" sz="quarter" idx="12"/>
          </p:nvPr>
        </p:nvSpPr>
        <p:spPr/>
        <p:txBody>
          <a:bodyPr/>
          <a:lstStyle/>
          <a:p>
            <a:fld id="{022A7275-7174-43EE-9A8C-722C33463E65}" type="slidenum">
              <a:rPr kumimoji="1" lang="ja-JP" altLang="en-US" smtClean="0"/>
              <a:t>125</a:t>
            </a:fld>
            <a:endParaRPr kumimoji="1" lang="ja-JP" altLang="en-US"/>
          </a:p>
        </p:txBody>
      </p:sp>
    </p:spTree>
    <p:extLst>
      <p:ext uri="{BB962C8B-B14F-4D97-AF65-F5344CB8AC3E}">
        <p14:creationId xmlns:p14="http://schemas.microsoft.com/office/powerpoint/2010/main" val="7593503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3628E1E-8AF4-1B22-FE0E-6858827182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0645" y="675444"/>
            <a:ext cx="11330709" cy="5780234"/>
          </a:xfrm>
          <a:prstGeom prst="rect">
            <a:avLst/>
          </a:prstGeom>
        </p:spPr>
      </p:pic>
      <p:sp>
        <p:nvSpPr>
          <p:cNvPr id="4" name="Title 1">
            <a:extLst>
              <a:ext uri="{FF2B5EF4-FFF2-40B4-BE49-F238E27FC236}">
                <a16:creationId xmlns:a16="http://schemas.microsoft.com/office/drawing/2014/main" id="{22872BFE-47B0-FFDF-ACA2-79BB2B35A876}"/>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しばらくするとプロビジョニングが完了します</a:t>
            </a:r>
            <a:endParaRPr lang="en-US" altLang="ja-JP" sz="2000" dirty="0"/>
          </a:p>
        </p:txBody>
      </p:sp>
      <p:sp>
        <p:nvSpPr>
          <p:cNvPr id="2" name="スライド番号プレースホルダー 1">
            <a:extLst>
              <a:ext uri="{FF2B5EF4-FFF2-40B4-BE49-F238E27FC236}">
                <a16:creationId xmlns:a16="http://schemas.microsoft.com/office/drawing/2014/main" id="{47F76681-67CF-4260-E13E-7264F01974C3}"/>
              </a:ext>
            </a:extLst>
          </p:cNvPr>
          <p:cNvSpPr>
            <a:spLocks noGrp="1"/>
          </p:cNvSpPr>
          <p:nvPr>
            <p:ph type="sldNum" sz="quarter" idx="12"/>
          </p:nvPr>
        </p:nvSpPr>
        <p:spPr/>
        <p:txBody>
          <a:bodyPr/>
          <a:lstStyle/>
          <a:p>
            <a:fld id="{022A7275-7174-43EE-9A8C-722C33463E65}" type="slidenum">
              <a:rPr kumimoji="1" lang="ja-JP" altLang="en-US" smtClean="0"/>
              <a:t>126</a:t>
            </a:fld>
            <a:endParaRPr kumimoji="1" lang="ja-JP" altLang="en-US"/>
          </a:p>
        </p:txBody>
      </p:sp>
    </p:spTree>
    <p:extLst>
      <p:ext uri="{BB962C8B-B14F-4D97-AF65-F5344CB8AC3E}">
        <p14:creationId xmlns:p14="http://schemas.microsoft.com/office/powerpoint/2010/main" val="39185904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5FA45D-83EB-4CB3-6B00-028CE36C887F}"/>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デフォルトだとリモートアクセスは</a:t>
            </a:r>
            <a:r>
              <a:rPr lang="en-US" altLang="ja-JP" sz="2000" dirty="0"/>
              <a:t>OFF</a:t>
            </a:r>
            <a:r>
              <a:rPr lang="ja-JP" altLang="en-US" sz="2000" dirty="0"/>
              <a:t>になっています</a:t>
            </a:r>
            <a:endParaRPr lang="en-US" altLang="ja-JP" sz="2000" dirty="0"/>
          </a:p>
          <a:p>
            <a:r>
              <a:rPr lang="ja-JP" altLang="en-US" sz="2000" dirty="0"/>
              <a:t>導入→リモートアクセス→ユーザとグループの割り当てに行き、ユーザを選択して保存を押します</a:t>
            </a:r>
            <a:endParaRPr lang="en-US" altLang="ja-JP" sz="2000" dirty="0"/>
          </a:p>
        </p:txBody>
      </p:sp>
      <p:pic>
        <p:nvPicPr>
          <p:cNvPr id="7" name="図 6">
            <a:extLst>
              <a:ext uri="{FF2B5EF4-FFF2-40B4-BE49-F238E27FC236}">
                <a16:creationId xmlns:a16="http://schemas.microsoft.com/office/drawing/2014/main" id="{D7F6D664-06F9-4D7C-B02E-72A8ECC63B7B}"/>
              </a:ext>
            </a:extLst>
          </p:cNvPr>
          <p:cNvPicPr>
            <a:picLocks noChangeAspect="1"/>
          </p:cNvPicPr>
          <p:nvPr/>
        </p:nvPicPr>
        <p:blipFill>
          <a:blip r:embed="rId2"/>
          <a:stretch>
            <a:fillRect/>
          </a:stretch>
        </p:blipFill>
        <p:spPr>
          <a:xfrm>
            <a:off x="507422" y="840365"/>
            <a:ext cx="11177155" cy="5705907"/>
          </a:xfrm>
          <a:prstGeom prst="rect">
            <a:avLst/>
          </a:prstGeom>
        </p:spPr>
      </p:pic>
      <p:sp>
        <p:nvSpPr>
          <p:cNvPr id="2" name="スライド番号プレースホルダー 1">
            <a:extLst>
              <a:ext uri="{FF2B5EF4-FFF2-40B4-BE49-F238E27FC236}">
                <a16:creationId xmlns:a16="http://schemas.microsoft.com/office/drawing/2014/main" id="{FC09BA35-26AF-C5B3-23AD-1D514B2A38D5}"/>
              </a:ext>
            </a:extLst>
          </p:cNvPr>
          <p:cNvSpPr>
            <a:spLocks noGrp="1"/>
          </p:cNvSpPr>
          <p:nvPr>
            <p:ph type="sldNum" sz="quarter" idx="12"/>
          </p:nvPr>
        </p:nvSpPr>
        <p:spPr/>
        <p:txBody>
          <a:bodyPr/>
          <a:lstStyle/>
          <a:p>
            <a:fld id="{022A7275-7174-43EE-9A8C-722C33463E65}" type="slidenum">
              <a:rPr kumimoji="1" lang="ja-JP" altLang="en-US" smtClean="0"/>
              <a:t>127</a:t>
            </a:fld>
            <a:endParaRPr kumimoji="1" lang="ja-JP" altLang="en-US"/>
          </a:p>
        </p:txBody>
      </p:sp>
    </p:spTree>
    <p:extLst>
      <p:ext uri="{BB962C8B-B14F-4D97-AF65-F5344CB8AC3E}">
        <p14:creationId xmlns:p14="http://schemas.microsoft.com/office/powerpoint/2010/main" val="24000828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F264072-96EE-C2F4-5668-28FF1253D29D}"/>
              </a:ext>
            </a:extLst>
          </p:cNvPr>
          <p:cNvPicPr>
            <a:picLocks noChangeAspect="1"/>
          </p:cNvPicPr>
          <p:nvPr/>
        </p:nvPicPr>
        <p:blipFill>
          <a:blip r:embed="rId2"/>
          <a:stretch>
            <a:fillRect/>
          </a:stretch>
        </p:blipFill>
        <p:spPr>
          <a:xfrm>
            <a:off x="396586" y="732364"/>
            <a:ext cx="11398827" cy="5810924"/>
          </a:xfrm>
          <a:prstGeom prst="rect">
            <a:avLst/>
          </a:prstGeom>
        </p:spPr>
      </p:pic>
      <p:sp>
        <p:nvSpPr>
          <p:cNvPr id="4" name="Title 1">
            <a:extLst>
              <a:ext uri="{FF2B5EF4-FFF2-40B4-BE49-F238E27FC236}">
                <a16:creationId xmlns:a16="http://schemas.microsoft.com/office/drawing/2014/main" id="{0174488F-14AA-4319-9DD4-26721BE387D3}"/>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Meraki</a:t>
            </a:r>
            <a:r>
              <a:rPr lang="ja-JP" altLang="en-US" sz="2000" dirty="0"/>
              <a:t>のダッシュボードでリモートアクセスがオンになっていることを確認します</a:t>
            </a:r>
            <a:endParaRPr lang="en-US" altLang="ja-JP" sz="2000" dirty="0"/>
          </a:p>
          <a:p>
            <a:r>
              <a:rPr lang="ja-JP" altLang="en-US" sz="2000" dirty="0"/>
              <a:t>セキュアコネクト→ユーザのページ</a:t>
            </a:r>
            <a:endParaRPr lang="en-US" altLang="ja-JP" sz="2000" dirty="0"/>
          </a:p>
        </p:txBody>
      </p:sp>
      <p:sp>
        <p:nvSpPr>
          <p:cNvPr id="5" name="正方形/長方形 4">
            <a:extLst>
              <a:ext uri="{FF2B5EF4-FFF2-40B4-BE49-F238E27FC236}">
                <a16:creationId xmlns:a16="http://schemas.microsoft.com/office/drawing/2014/main" id="{1643A5B1-C7B1-5086-8AB3-664AB21A8F79}"/>
              </a:ext>
            </a:extLst>
          </p:cNvPr>
          <p:cNvSpPr/>
          <p:nvPr/>
        </p:nvSpPr>
        <p:spPr>
          <a:xfrm flipH="1" flipV="1">
            <a:off x="10203871" y="4639362"/>
            <a:ext cx="613065" cy="2755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BDEA01E1-2BB2-1D5B-8AFD-669AA27E5A62}"/>
              </a:ext>
            </a:extLst>
          </p:cNvPr>
          <p:cNvSpPr>
            <a:spLocks noGrp="1"/>
          </p:cNvSpPr>
          <p:nvPr>
            <p:ph type="sldNum" sz="quarter" idx="12"/>
          </p:nvPr>
        </p:nvSpPr>
        <p:spPr/>
        <p:txBody>
          <a:bodyPr/>
          <a:lstStyle/>
          <a:p>
            <a:fld id="{022A7275-7174-43EE-9A8C-722C33463E65}" type="slidenum">
              <a:rPr kumimoji="1" lang="ja-JP" altLang="en-US" smtClean="0"/>
              <a:t>128</a:t>
            </a:fld>
            <a:endParaRPr kumimoji="1" lang="ja-JP" altLang="en-US"/>
          </a:p>
        </p:txBody>
      </p:sp>
    </p:spTree>
    <p:extLst>
      <p:ext uri="{BB962C8B-B14F-4D97-AF65-F5344CB8AC3E}">
        <p14:creationId xmlns:p14="http://schemas.microsoft.com/office/powerpoint/2010/main" val="25556432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C8D9460-9B0B-0294-EEF9-54B9211945E2}"/>
              </a:ext>
            </a:extLst>
          </p:cNvPr>
          <p:cNvSpPr>
            <a:spLocks noGrp="1"/>
          </p:cNvSpPr>
          <p:nvPr>
            <p:ph type="ctrTitle"/>
          </p:nvPr>
        </p:nvSpPr>
        <p:spPr>
          <a:xfrm>
            <a:off x="979932" y="3073799"/>
            <a:ext cx="10232136" cy="637377"/>
          </a:xfrm>
        </p:spPr>
        <p:txBody>
          <a:bodyPr/>
          <a:lstStyle/>
          <a:p>
            <a:pPr algn="ctr"/>
            <a:r>
              <a:rPr lang="ja-JP" altLang="en-US" sz="4400" dirty="0"/>
              <a:t>ファイアウォール</a:t>
            </a:r>
            <a:r>
              <a:rPr kumimoji="1" lang="ja-JP" altLang="en-US" sz="4400" dirty="0"/>
              <a:t>の設定</a:t>
            </a:r>
            <a:endParaRPr lang="ja-JP" altLang="en-US" dirty="0"/>
          </a:p>
        </p:txBody>
      </p:sp>
      <p:sp>
        <p:nvSpPr>
          <p:cNvPr id="3" name="スライド番号プレースホルダー 2">
            <a:extLst>
              <a:ext uri="{FF2B5EF4-FFF2-40B4-BE49-F238E27FC236}">
                <a16:creationId xmlns:a16="http://schemas.microsoft.com/office/drawing/2014/main" id="{70D20A0C-D224-F51C-F713-DDCEE6330724}"/>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129</a:t>
            </a:fld>
            <a:endParaRPr kumimoji="1" lang="ja-JP" altLang="en-US"/>
          </a:p>
        </p:txBody>
      </p:sp>
    </p:spTree>
    <p:extLst>
      <p:ext uri="{BB962C8B-B14F-4D97-AF65-F5344CB8AC3E}">
        <p14:creationId xmlns:p14="http://schemas.microsoft.com/office/powerpoint/2010/main" val="388415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9C017C2-F141-FF98-A601-FBB54DBAB0B5}"/>
              </a:ext>
            </a:extLst>
          </p:cNvPr>
          <p:cNvSpPr>
            <a:spLocks noGrp="1"/>
          </p:cNvSpPr>
          <p:nvPr>
            <p:ph type="ctrTitle"/>
          </p:nvPr>
        </p:nvSpPr>
        <p:spPr>
          <a:xfrm>
            <a:off x="971995" y="3073799"/>
            <a:ext cx="10232136" cy="637377"/>
          </a:xfrm>
        </p:spPr>
        <p:txBody>
          <a:bodyPr/>
          <a:lstStyle/>
          <a:p>
            <a:pPr algn="ctr"/>
            <a:r>
              <a:rPr kumimoji="1" lang="en-US" altLang="ja-JP" sz="4400" dirty="0"/>
              <a:t>Umbrella</a:t>
            </a:r>
            <a:r>
              <a:rPr kumimoji="1" lang="ja-JP" altLang="en-US" sz="4400" dirty="0"/>
              <a:t>、</a:t>
            </a:r>
            <a:r>
              <a:rPr kumimoji="1" lang="en-US" altLang="ja-JP" sz="4400" dirty="0"/>
              <a:t>Meraki</a:t>
            </a:r>
            <a:r>
              <a:rPr kumimoji="1" lang="ja-JP" altLang="en-US" sz="4400" dirty="0"/>
              <a:t>のアカウント設定</a:t>
            </a:r>
            <a:endParaRPr lang="ja-JP" altLang="en-US" dirty="0"/>
          </a:p>
        </p:txBody>
      </p:sp>
      <p:sp>
        <p:nvSpPr>
          <p:cNvPr id="3" name="スライド番号プレースホルダー 2">
            <a:extLst>
              <a:ext uri="{FF2B5EF4-FFF2-40B4-BE49-F238E27FC236}">
                <a16:creationId xmlns:a16="http://schemas.microsoft.com/office/drawing/2014/main" id="{962A1C6B-8BAD-272B-91FF-A8FA9FBE2145}"/>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13</a:t>
            </a:fld>
            <a:endParaRPr kumimoji="1" lang="ja-JP" altLang="en-US"/>
          </a:p>
        </p:txBody>
      </p:sp>
    </p:spTree>
    <p:extLst>
      <p:ext uri="{BB962C8B-B14F-4D97-AF65-F5344CB8AC3E}">
        <p14:creationId xmlns:p14="http://schemas.microsoft.com/office/powerpoint/2010/main" val="147818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C184F7F-668C-27B2-7553-5374756BB2C3}"/>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セキュアコネクト→クラウドファイアウォールのページに行きます</a:t>
            </a:r>
            <a:endParaRPr lang="en-US" altLang="ja-JP" sz="2000" dirty="0"/>
          </a:p>
          <a:p>
            <a:r>
              <a:rPr lang="ja-JP" altLang="en-US" sz="2000" dirty="0"/>
              <a:t>ルール追加→プライベートアプリケーションとネットワークルールをクリックします</a:t>
            </a:r>
            <a:endParaRPr lang="en-US" altLang="ja-JP" sz="2000" dirty="0"/>
          </a:p>
        </p:txBody>
      </p:sp>
      <p:pic>
        <p:nvPicPr>
          <p:cNvPr id="3" name="図 2">
            <a:extLst>
              <a:ext uri="{FF2B5EF4-FFF2-40B4-BE49-F238E27FC236}">
                <a16:creationId xmlns:a16="http://schemas.microsoft.com/office/drawing/2014/main" id="{217950CB-C3F3-A9A4-2CF1-5745DC36DA72}"/>
              </a:ext>
            </a:extLst>
          </p:cNvPr>
          <p:cNvPicPr>
            <a:picLocks noChangeAspect="1"/>
          </p:cNvPicPr>
          <p:nvPr/>
        </p:nvPicPr>
        <p:blipFill>
          <a:blip r:embed="rId2"/>
          <a:stretch>
            <a:fillRect/>
          </a:stretch>
        </p:blipFill>
        <p:spPr>
          <a:xfrm>
            <a:off x="505691" y="828962"/>
            <a:ext cx="11180618" cy="5694400"/>
          </a:xfrm>
          <a:prstGeom prst="rect">
            <a:avLst/>
          </a:prstGeom>
        </p:spPr>
      </p:pic>
      <p:sp>
        <p:nvSpPr>
          <p:cNvPr id="2" name="スライド番号プレースホルダー 1">
            <a:extLst>
              <a:ext uri="{FF2B5EF4-FFF2-40B4-BE49-F238E27FC236}">
                <a16:creationId xmlns:a16="http://schemas.microsoft.com/office/drawing/2014/main" id="{F3074DFC-E186-9BE9-60E5-A06DA2591091}"/>
              </a:ext>
            </a:extLst>
          </p:cNvPr>
          <p:cNvSpPr>
            <a:spLocks noGrp="1"/>
          </p:cNvSpPr>
          <p:nvPr>
            <p:ph type="sldNum" sz="quarter" idx="12"/>
          </p:nvPr>
        </p:nvSpPr>
        <p:spPr/>
        <p:txBody>
          <a:bodyPr/>
          <a:lstStyle/>
          <a:p>
            <a:fld id="{022A7275-7174-43EE-9A8C-722C33463E65}" type="slidenum">
              <a:rPr kumimoji="1" lang="ja-JP" altLang="en-US" smtClean="0"/>
              <a:t>130</a:t>
            </a:fld>
            <a:endParaRPr kumimoji="1" lang="ja-JP" altLang="en-US"/>
          </a:p>
        </p:txBody>
      </p:sp>
    </p:spTree>
    <p:extLst>
      <p:ext uri="{BB962C8B-B14F-4D97-AF65-F5344CB8AC3E}">
        <p14:creationId xmlns:p14="http://schemas.microsoft.com/office/powerpoint/2010/main" val="34786344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33BC31B-2D00-A84A-C634-1F435F474796}"/>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ルール名を入力します</a:t>
            </a:r>
            <a:endParaRPr lang="en-US" altLang="ja-JP" sz="2000" dirty="0"/>
          </a:p>
          <a:p>
            <a:r>
              <a:rPr lang="ja-JP" altLang="en-US" sz="2000" dirty="0"/>
              <a:t>次へをクリックします</a:t>
            </a:r>
            <a:endParaRPr lang="en-US" altLang="ja-JP" sz="2000" dirty="0"/>
          </a:p>
        </p:txBody>
      </p:sp>
      <p:pic>
        <p:nvPicPr>
          <p:cNvPr id="3" name="図 2">
            <a:extLst>
              <a:ext uri="{FF2B5EF4-FFF2-40B4-BE49-F238E27FC236}">
                <a16:creationId xmlns:a16="http://schemas.microsoft.com/office/drawing/2014/main" id="{958DF2BE-277D-9882-FBA3-3F2C0E407C7A}"/>
              </a:ext>
            </a:extLst>
          </p:cNvPr>
          <p:cNvPicPr>
            <a:picLocks noChangeAspect="1"/>
          </p:cNvPicPr>
          <p:nvPr/>
        </p:nvPicPr>
        <p:blipFill>
          <a:blip r:embed="rId2"/>
          <a:stretch>
            <a:fillRect/>
          </a:stretch>
        </p:blipFill>
        <p:spPr>
          <a:xfrm>
            <a:off x="464127" y="791995"/>
            <a:ext cx="11263745" cy="5747680"/>
          </a:xfrm>
          <a:prstGeom prst="rect">
            <a:avLst/>
          </a:prstGeom>
        </p:spPr>
      </p:pic>
      <p:sp>
        <p:nvSpPr>
          <p:cNvPr id="2" name="スライド番号プレースホルダー 1">
            <a:extLst>
              <a:ext uri="{FF2B5EF4-FFF2-40B4-BE49-F238E27FC236}">
                <a16:creationId xmlns:a16="http://schemas.microsoft.com/office/drawing/2014/main" id="{13292830-3C2F-9AD5-CB39-41DA5D6EA096}"/>
              </a:ext>
            </a:extLst>
          </p:cNvPr>
          <p:cNvSpPr>
            <a:spLocks noGrp="1"/>
          </p:cNvSpPr>
          <p:nvPr>
            <p:ph type="sldNum" sz="quarter" idx="12"/>
          </p:nvPr>
        </p:nvSpPr>
        <p:spPr/>
        <p:txBody>
          <a:bodyPr/>
          <a:lstStyle/>
          <a:p>
            <a:fld id="{022A7275-7174-43EE-9A8C-722C33463E65}" type="slidenum">
              <a:rPr kumimoji="1" lang="ja-JP" altLang="en-US" smtClean="0"/>
              <a:t>131</a:t>
            </a:fld>
            <a:endParaRPr kumimoji="1" lang="ja-JP" altLang="en-US"/>
          </a:p>
        </p:txBody>
      </p:sp>
    </p:spTree>
    <p:extLst>
      <p:ext uri="{BB962C8B-B14F-4D97-AF65-F5344CB8AC3E}">
        <p14:creationId xmlns:p14="http://schemas.microsoft.com/office/powerpoint/2010/main" val="31327052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02BC96-6402-7112-FA1A-0EB26ADDE5BD}"/>
              </a:ext>
            </a:extLst>
          </p:cNvPr>
          <p:cNvSpPr txBox="1">
            <a:spLocks/>
          </p:cNvSpPr>
          <p:nvPr/>
        </p:nvSpPr>
        <p:spPr>
          <a:xfrm>
            <a:off x="317500" y="84110"/>
            <a:ext cx="11569241" cy="92525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アクセス許可をクリックします</a:t>
            </a:r>
            <a:endParaRPr lang="en-US" altLang="ja-JP" sz="2000" dirty="0"/>
          </a:p>
          <a:p>
            <a:r>
              <a:rPr lang="ja-JP" altLang="en-US" sz="2000" dirty="0"/>
              <a:t>送信元にリモートアクセスするユーザ、宛先に作成した</a:t>
            </a:r>
            <a:r>
              <a:rPr lang="en-US" altLang="ja-JP" sz="2000" dirty="0"/>
              <a:t>Meraki Local Page</a:t>
            </a:r>
            <a:r>
              <a:rPr lang="ja-JP" altLang="en-US" sz="2000" dirty="0"/>
              <a:t>を指定します</a:t>
            </a:r>
            <a:endParaRPr lang="en-US" altLang="ja-JP" sz="2000" dirty="0"/>
          </a:p>
          <a:p>
            <a:r>
              <a:rPr lang="ja-JP" altLang="en-US" sz="2000" dirty="0"/>
              <a:t>次へをクリックします</a:t>
            </a:r>
            <a:endParaRPr lang="en-US" altLang="ja-JP" sz="2000" dirty="0"/>
          </a:p>
        </p:txBody>
      </p:sp>
      <p:pic>
        <p:nvPicPr>
          <p:cNvPr id="5" name="図 4">
            <a:extLst>
              <a:ext uri="{FF2B5EF4-FFF2-40B4-BE49-F238E27FC236}">
                <a16:creationId xmlns:a16="http://schemas.microsoft.com/office/drawing/2014/main" id="{A7D0AD27-F56E-CB78-3BAA-58B8057970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934" y="1009363"/>
            <a:ext cx="10890132" cy="5535216"/>
          </a:xfrm>
          <a:prstGeom prst="rect">
            <a:avLst/>
          </a:prstGeom>
        </p:spPr>
      </p:pic>
      <p:sp>
        <p:nvSpPr>
          <p:cNvPr id="2" name="スライド番号プレースホルダー 1">
            <a:extLst>
              <a:ext uri="{FF2B5EF4-FFF2-40B4-BE49-F238E27FC236}">
                <a16:creationId xmlns:a16="http://schemas.microsoft.com/office/drawing/2014/main" id="{FF01628F-0910-7303-536A-86A5154859D2}"/>
              </a:ext>
            </a:extLst>
          </p:cNvPr>
          <p:cNvSpPr>
            <a:spLocks noGrp="1"/>
          </p:cNvSpPr>
          <p:nvPr>
            <p:ph type="sldNum" sz="quarter" idx="12"/>
          </p:nvPr>
        </p:nvSpPr>
        <p:spPr/>
        <p:txBody>
          <a:bodyPr/>
          <a:lstStyle/>
          <a:p>
            <a:fld id="{022A7275-7174-43EE-9A8C-722C33463E65}" type="slidenum">
              <a:rPr kumimoji="1" lang="ja-JP" altLang="en-US" smtClean="0"/>
              <a:t>132</a:t>
            </a:fld>
            <a:endParaRPr kumimoji="1" lang="ja-JP" altLang="en-US"/>
          </a:p>
        </p:txBody>
      </p:sp>
    </p:spTree>
    <p:extLst>
      <p:ext uri="{BB962C8B-B14F-4D97-AF65-F5344CB8AC3E}">
        <p14:creationId xmlns:p14="http://schemas.microsoft.com/office/powerpoint/2010/main" val="3575401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C33B56-C1FD-0305-DBA1-B9275CD67670}"/>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次へをクリックします</a:t>
            </a:r>
            <a:endParaRPr lang="en-US" altLang="ja-JP" sz="2000" dirty="0"/>
          </a:p>
        </p:txBody>
      </p:sp>
      <p:pic>
        <p:nvPicPr>
          <p:cNvPr id="5" name="図 4">
            <a:extLst>
              <a:ext uri="{FF2B5EF4-FFF2-40B4-BE49-F238E27FC236}">
                <a16:creationId xmlns:a16="http://schemas.microsoft.com/office/drawing/2014/main" id="{001DC13A-18D6-CE5F-F422-9BE9EB137DDC}"/>
              </a:ext>
            </a:extLst>
          </p:cNvPr>
          <p:cNvPicPr>
            <a:picLocks noChangeAspect="1"/>
          </p:cNvPicPr>
          <p:nvPr/>
        </p:nvPicPr>
        <p:blipFill>
          <a:blip r:embed="rId2"/>
          <a:stretch>
            <a:fillRect/>
          </a:stretch>
        </p:blipFill>
        <p:spPr>
          <a:xfrm>
            <a:off x="391391" y="641505"/>
            <a:ext cx="11409218" cy="5824374"/>
          </a:xfrm>
          <a:prstGeom prst="rect">
            <a:avLst/>
          </a:prstGeom>
        </p:spPr>
      </p:pic>
      <p:sp>
        <p:nvSpPr>
          <p:cNvPr id="2" name="スライド番号プレースホルダー 1">
            <a:extLst>
              <a:ext uri="{FF2B5EF4-FFF2-40B4-BE49-F238E27FC236}">
                <a16:creationId xmlns:a16="http://schemas.microsoft.com/office/drawing/2014/main" id="{A84723BD-C5B1-2701-A898-8B475747E714}"/>
              </a:ext>
            </a:extLst>
          </p:cNvPr>
          <p:cNvSpPr>
            <a:spLocks noGrp="1"/>
          </p:cNvSpPr>
          <p:nvPr>
            <p:ph type="sldNum" sz="quarter" idx="12"/>
          </p:nvPr>
        </p:nvSpPr>
        <p:spPr/>
        <p:txBody>
          <a:bodyPr/>
          <a:lstStyle/>
          <a:p>
            <a:fld id="{022A7275-7174-43EE-9A8C-722C33463E65}" type="slidenum">
              <a:rPr kumimoji="1" lang="ja-JP" altLang="en-US" smtClean="0"/>
              <a:t>133</a:t>
            </a:fld>
            <a:endParaRPr kumimoji="1" lang="ja-JP" altLang="en-US"/>
          </a:p>
        </p:txBody>
      </p:sp>
    </p:spTree>
    <p:extLst>
      <p:ext uri="{BB962C8B-B14F-4D97-AF65-F5344CB8AC3E}">
        <p14:creationId xmlns:p14="http://schemas.microsoft.com/office/powerpoint/2010/main" val="211456578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D774F-FEC7-26F3-8EEB-FE118AB6A568}"/>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Save and add rule</a:t>
            </a:r>
            <a:r>
              <a:rPr lang="ja-JP" altLang="en-US" sz="2000" dirty="0"/>
              <a:t>をクリックします</a:t>
            </a:r>
            <a:endParaRPr lang="en-US" altLang="ja-JP" sz="2000" dirty="0"/>
          </a:p>
        </p:txBody>
      </p:sp>
      <p:pic>
        <p:nvPicPr>
          <p:cNvPr id="5" name="図 4">
            <a:extLst>
              <a:ext uri="{FF2B5EF4-FFF2-40B4-BE49-F238E27FC236}">
                <a16:creationId xmlns:a16="http://schemas.microsoft.com/office/drawing/2014/main" id="{C6BCC526-00F5-24F9-F9CF-B782D891B982}"/>
              </a:ext>
            </a:extLst>
          </p:cNvPr>
          <p:cNvPicPr>
            <a:picLocks noChangeAspect="1"/>
          </p:cNvPicPr>
          <p:nvPr/>
        </p:nvPicPr>
        <p:blipFill>
          <a:blip r:embed="rId2"/>
          <a:stretch>
            <a:fillRect/>
          </a:stretch>
        </p:blipFill>
        <p:spPr>
          <a:xfrm>
            <a:off x="453736" y="657494"/>
            <a:ext cx="11284527" cy="5733958"/>
          </a:xfrm>
          <a:prstGeom prst="rect">
            <a:avLst/>
          </a:prstGeom>
        </p:spPr>
      </p:pic>
      <p:sp>
        <p:nvSpPr>
          <p:cNvPr id="2" name="スライド番号プレースホルダー 1">
            <a:extLst>
              <a:ext uri="{FF2B5EF4-FFF2-40B4-BE49-F238E27FC236}">
                <a16:creationId xmlns:a16="http://schemas.microsoft.com/office/drawing/2014/main" id="{B4DAB1C4-20AA-BC06-96B4-0733F6721F79}"/>
              </a:ext>
            </a:extLst>
          </p:cNvPr>
          <p:cNvSpPr>
            <a:spLocks noGrp="1"/>
          </p:cNvSpPr>
          <p:nvPr>
            <p:ph type="sldNum" sz="quarter" idx="12"/>
          </p:nvPr>
        </p:nvSpPr>
        <p:spPr/>
        <p:txBody>
          <a:bodyPr/>
          <a:lstStyle/>
          <a:p>
            <a:fld id="{022A7275-7174-43EE-9A8C-722C33463E65}" type="slidenum">
              <a:rPr kumimoji="1" lang="ja-JP" altLang="en-US" smtClean="0"/>
              <a:t>134</a:t>
            </a:fld>
            <a:endParaRPr kumimoji="1" lang="ja-JP" altLang="en-US"/>
          </a:p>
        </p:txBody>
      </p:sp>
    </p:spTree>
    <p:extLst>
      <p:ext uri="{BB962C8B-B14F-4D97-AF65-F5344CB8AC3E}">
        <p14:creationId xmlns:p14="http://schemas.microsoft.com/office/powerpoint/2010/main" val="41262012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1A10AC-2138-F4A6-C4C5-FA9AD5AA2622}"/>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新しいルールが追加されたことを確認します</a:t>
            </a:r>
            <a:endParaRPr lang="en-US" altLang="ja-JP" sz="2000" dirty="0"/>
          </a:p>
        </p:txBody>
      </p:sp>
      <p:pic>
        <p:nvPicPr>
          <p:cNvPr id="5" name="図 4">
            <a:extLst>
              <a:ext uri="{FF2B5EF4-FFF2-40B4-BE49-F238E27FC236}">
                <a16:creationId xmlns:a16="http://schemas.microsoft.com/office/drawing/2014/main" id="{A43A634C-81AD-C441-E872-F5D0FA0513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036" y="756175"/>
            <a:ext cx="11055927" cy="5633593"/>
          </a:xfrm>
          <a:prstGeom prst="rect">
            <a:avLst/>
          </a:prstGeom>
        </p:spPr>
      </p:pic>
      <p:sp>
        <p:nvSpPr>
          <p:cNvPr id="6" name="正方形/長方形 5">
            <a:extLst>
              <a:ext uri="{FF2B5EF4-FFF2-40B4-BE49-F238E27FC236}">
                <a16:creationId xmlns:a16="http://schemas.microsoft.com/office/drawing/2014/main" id="{9D802339-F9DA-E642-4F67-FA8468375C98}"/>
              </a:ext>
            </a:extLst>
          </p:cNvPr>
          <p:cNvSpPr/>
          <p:nvPr/>
        </p:nvSpPr>
        <p:spPr>
          <a:xfrm flipH="1" flipV="1">
            <a:off x="2358732" y="3059944"/>
            <a:ext cx="8801103" cy="3690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509F6A9-C3F2-BE24-FAC4-422D4417ED35}"/>
              </a:ext>
            </a:extLst>
          </p:cNvPr>
          <p:cNvSpPr>
            <a:spLocks noGrp="1"/>
          </p:cNvSpPr>
          <p:nvPr>
            <p:ph type="sldNum" sz="quarter" idx="12"/>
          </p:nvPr>
        </p:nvSpPr>
        <p:spPr/>
        <p:txBody>
          <a:bodyPr/>
          <a:lstStyle/>
          <a:p>
            <a:fld id="{022A7275-7174-43EE-9A8C-722C33463E65}" type="slidenum">
              <a:rPr kumimoji="1" lang="ja-JP" altLang="en-US" smtClean="0"/>
              <a:t>135</a:t>
            </a:fld>
            <a:endParaRPr kumimoji="1" lang="ja-JP" altLang="en-US"/>
          </a:p>
        </p:txBody>
      </p:sp>
    </p:spTree>
    <p:extLst>
      <p:ext uri="{BB962C8B-B14F-4D97-AF65-F5344CB8AC3E}">
        <p14:creationId xmlns:p14="http://schemas.microsoft.com/office/powerpoint/2010/main" val="310749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2621FBC-1103-424D-8828-FEE2B521CBD0}"/>
              </a:ext>
            </a:extLst>
          </p:cNvPr>
          <p:cNvSpPr>
            <a:spLocks noGrp="1"/>
          </p:cNvSpPr>
          <p:nvPr>
            <p:ph type="ctrTitle"/>
          </p:nvPr>
        </p:nvSpPr>
        <p:spPr>
          <a:xfrm>
            <a:off x="971995" y="3073799"/>
            <a:ext cx="10232136" cy="637377"/>
          </a:xfrm>
        </p:spPr>
        <p:txBody>
          <a:bodyPr/>
          <a:lstStyle/>
          <a:p>
            <a:pPr algn="ctr"/>
            <a:r>
              <a:rPr kumimoji="1" lang="ja-JP" altLang="en-US" sz="4400" dirty="0"/>
              <a:t>エンドポイントポスチャの設定</a:t>
            </a:r>
            <a:endParaRPr lang="ja-JP" altLang="en-US" dirty="0"/>
          </a:p>
        </p:txBody>
      </p:sp>
      <p:sp>
        <p:nvSpPr>
          <p:cNvPr id="3" name="スライド番号プレースホルダー 2">
            <a:extLst>
              <a:ext uri="{FF2B5EF4-FFF2-40B4-BE49-F238E27FC236}">
                <a16:creationId xmlns:a16="http://schemas.microsoft.com/office/drawing/2014/main" id="{AF00C589-E392-0FED-55D8-C0DFCBC69939}"/>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136</a:t>
            </a:fld>
            <a:endParaRPr kumimoji="1" lang="ja-JP" altLang="en-US"/>
          </a:p>
        </p:txBody>
      </p:sp>
    </p:spTree>
    <p:extLst>
      <p:ext uri="{BB962C8B-B14F-4D97-AF65-F5344CB8AC3E}">
        <p14:creationId xmlns:p14="http://schemas.microsoft.com/office/powerpoint/2010/main" val="298618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C0D774C-4FE4-CC29-22C0-F3195967742F}"/>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必要に応じてセキュアコネクト→エンドポイントポスチャを設定します。クライアントベースアクセスをクリックします。不要の場合はデフォルトのままで進めます</a:t>
            </a:r>
            <a:endParaRPr lang="en-US" altLang="ja-JP" sz="2000" dirty="0"/>
          </a:p>
        </p:txBody>
      </p:sp>
      <p:pic>
        <p:nvPicPr>
          <p:cNvPr id="6" name="図 5">
            <a:extLst>
              <a:ext uri="{FF2B5EF4-FFF2-40B4-BE49-F238E27FC236}">
                <a16:creationId xmlns:a16="http://schemas.microsoft.com/office/drawing/2014/main" id="{3E8A3196-8003-F39A-46A4-E2F694F36210}"/>
              </a:ext>
            </a:extLst>
          </p:cNvPr>
          <p:cNvPicPr>
            <a:picLocks noChangeAspect="1"/>
          </p:cNvPicPr>
          <p:nvPr/>
        </p:nvPicPr>
        <p:blipFill>
          <a:blip r:embed="rId2"/>
          <a:stretch>
            <a:fillRect/>
          </a:stretch>
        </p:blipFill>
        <p:spPr>
          <a:xfrm>
            <a:off x="447004" y="939011"/>
            <a:ext cx="11297991" cy="5265846"/>
          </a:xfrm>
          <a:prstGeom prst="rect">
            <a:avLst/>
          </a:prstGeom>
        </p:spPr>
      </p:pic>
      <p:sp>
        <p:nvSpPr>
          <p:cNvPr id="2" name="スライド番号プレースホルダー 1">
            <a:extLst>
              <a:ext uri="{FF2B5EF4-FFF2-40B4-BE49-F238E27FC236}">
                <a16:creationId xmlns:a16="http://schemas.microsoft.com/office/drawing/2014/main" id="{BB30C983-8ADB-30AD-0353-6E9C13D9B5CC}"/>
              </a:ext>
            </a:extLst>
          </p:cNvPr>
          <p:cNvSpPr>
            <a:spLocks noGrp="1"/>
          </p:cNvSpPr>
          <p:nvPr>
            <p:ph type="sldNum" sz="quarter" idx="12"/>
          </p:nvPr>
        </p:nvSpPr>
        <p:spPr/>
        <p:txBody>
          <a:bodyPr/>
          <a:lstStyle/>
          <a:p>
            <a:fld id="{022A7275-7174-43EE-9A8C-722C33463E65}" type="slidenum">
              <a:rPr kumimoji="1" lang="ja-JP" altLang="en-US" smtClean="0"/>
              <a:t>137</a:t>
            </a:fld>
            <a:endParaRPr kumimoji="1" lang="ja-JP" altLang="en-US"/>
          </a:p>
        </p:txBody>
      </p:sp>
    </p:spTree>
    <p:extLst>
      <p:ext uri="{BB962C8B-B14F-4D97-AF65-F5344CB8AC3E}">
        <p14:creationId xmlns:p14="http://schemas.microsoft.com/office/powerpoint/2010/main" val="2619514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8087336-B8AF-45CB-008E-F53022F752A5}"/>
              </a:ext>
            </a:extLst>
          </p:cNvPr>
          <p:cNvSpPr>
            <a:spLocks noGrp="1"/>
          </p:cNvSpPr>
          <p:nvPr>
            <p:ph type="ctrTitle"/>
          </p:nvPr>
        </p:nvSpPr>
        <p:spPr>
          <a:xfrm>
            <a:off x="971995" y="3110311"/>
            <a:ext cx="10232136" cy="637377"/>
          </a:xfrm>
        </p:spPr>
        <p:txBody>
          <a:bodyPr/>
          <a:lstStyle/>
          <a:p>
            <a:pPr algn="ctr"/>
            <a:r>
              <a:rPr kumimoji="1" lang="en-US" altLang="ja-JP" sz="4400" dirty="0"/>
              <a:t>Cisco Secure Client</a:t>
            </a:r>
            <a:r>
              <a:rPr kumimoji="1" lang="ja-JP" altLang="en-US" sz="4400" dirty="0"/>
              <a:t>のインストール</a:t>
            </a:r>
            <a:endParaRPr lang="ja-JP" altLang="en-US" dirty="0"/>
          </a:p>
        </p:txBody>
      </p:sp>
      <p:sp>
        <p:nvSpPr>
          <p:cNvPr id="3" name="スライド番号プレースホルダー 2">
            <a:extLst>
              <a:ext uri="{FF2B5EF4-FFF2-40B4-BE49-F238E27FC236}">
                <a16:creationId xmlns:a16="http://schemas.microsoft.com/office/drawing/2014/main" id="{FC43BA65-0E49-339F-1AB2-CBFBB79E5285}"/>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138</a:t>
            </a:fld>
            <a:endParaRPr kumimoji="1" lang="ja-JP" altLang="en-US"/>
          </a:p>
        </p:txBody>
      </p:sp>
    </p:spTree>
    <p:extLst>
      <p:ext uri="{BB962C8B-B14F-4D97-AF65-F5344CB8AC3E}">
        <p14:creationId xmlns:p14="http://schemas.microsoft.com/office/powerpoint/2010/main" val="388807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242D202C-B924-EA89-1189-8DE8604E78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3552" y="742755"/>
            <a:ext cx="11264896" cy="5747149"/>
          </a:xfrm>
          <a:prstGeom prst="rect">
            <a:avLst/>
          </a:prstGeom>
        </p:spPr>
      </p:pic>
      <p:sp>
        <p:nvSpPr>
          <p:cNvPr id="4" name="Title 1">
            <a:extLst>
              <a:ext uri="{FF2B5EF4-FFF2-40B4-BE49-F238E27FC236}">
                <a16:creationId xmlns:a16="http://schemas.microsoft.com/office/drawing/2014/main" id="{2E556A91-812D-5910-949E-B09384250582}"/>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セキュアコネクト→リモートアクセスのページに行きます</a:t>
            </a:r>
            <a:endParaRPr lang="en-US" altLang="ja-JP" sz="2000" dirty="0"/>
          </a:p>
          <a:p>
            <a:r>
              <a:rPr lang="ja-JP" altLang="en-US" sz="2000" dirty="0"/>
              <a:t>ダウンロードボタンを押します</a:t>
            </a:r>
            <a:endParaRPr lang="en-US" altLang="ja-JP" sz="2000" dirty="0"/>
          </a:p>
        </p:txBody>
      </p:sp>
      <p:sp>
        <p:nvSpPr>
          <p:cNvPr id="5" name="正方形/長方形 4">
            <a:extLst>
              <a:ext uri="{FF2B5EF4-FFF2-40B4-BE49-F238E27FC236}">
                <a16:creationId xmlns:a16="http://schemas.microsoft.com/office/drawing/2014/main" id="{E732F492-DF4C-B103-4061-6BA9BB5708A4}"/>
              </a:ext>
            </a:extLst>
          </p:cNvPr>
          <p:cNvSpPr/>
          <p:nvPr/>
        </p:nvSpPr>
        <p:spPr>
          <a:xfrm flipH="1" flipV="1">
            <a:off x="2244433" y="3569096"/>
            <a:ext cx="862448" cy="2755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0283154-31D0-2E76-F11C-94F8630484BA}"/>
              </a:ext>
            </a:extLst>
          </p:cNvPr>
          <p:cNvSpPr>
            <a:spLocks noGrp="1"/>
          </p:cNvSpPr>
          <p:nvPr>
            <p:ph type="sldNum" sz="quarter" idx="12"/>
          </p:nvPr>
        </p:nvSpPr>
        <p:spPr/>
        <p:txBody>
          <a:bodyPr/>
          <a:lstStyle/>
          <a:p>
            <a:fld id="{022A7275-7174-43EE-9A8C-722C33463E65}" type="slidenum">
              <a:rPr kumimoji="1" lang="ja-JP" altLang="en-US" smtClean="0"/>
              <a:t>139</a:t>
            </a:fld>
            <a:endParaRPr kumimoji="1" lang="ja-JP" altLang="en-US"/>
          </a:p>
        </p:txBody>
      </p:sp>
    </p:spTree>
    <p:extLst>
      <p:ext uri="{BB962C8B-B14F-4D97-AF65-F5344CB8AC3E}">
        <p14:creationId xmlns:p14="http://schemas.microsoft.com/office/powerpoint/2010/main" val="3882912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067470B-93B8-F128-88F4-00EDCE447DEE}"/>
              </a:ext>
            </a:extLst>
          </p:cNvPr>
          <p:cNvPicPr>
            <a:picLocks noChangeAspect="1"/>
          </p:cNvPicPr>
          <p:nvPr/>
        </p:nvPicPr>
        <p:blipFill>
          <a:blip r:embed="rId2"/>
          <a:stretch>
            <a:fillRect/>
          </a:stretch>
        </p:blipFill>
        <p:spPr>
          <a:xfrm>
            <a:off x="986790" y="805749"/>
            <a:ext cx="10218420" cy="5813260"/>
          </a:xfrm>
          <a:prstGeom prst="rect">
            <a:avLst/>
          </a:prstGeom>
        </p:spPr>
      </p:pic>
      <p:sp>
        <p:nvSpPr>
          <p:cNvPr id="5" name="Title 1">
            <a:extLst>
              <a:ext uri="{FF2B5EF4-FFF2-40B4-BE49-F238E27FC236}">
                <a16:creationId xmlns:a16="http://schemas.microsoft.com/office/drawing/2014/main" id="{F705C746-BBD8-78BD-F6CD-CFDEC9A9DEFF}"/>
              </a:ext>
            </a:extLst>
          </p:cNvPr>
          <p:cNvSpPr txBox="1">
            <a:spLocks/>
          </p:cNvSpPr>
          <p:nvPr/>
        </p:nvSpPr>
        <p:spPr>
          <a:xfrm>
            <a:off x="673100" y="101600"/>
            <a:ext cx="10845800"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プロビジョニングが完了すると、</a:t>
            </a:r>
            <a:r>
              <a:rPr lang="en-US" altLang="ja-JP" sz="2000" dirty="0"/>
              <a:t>Setting Up</a:t>
            </a:r>
            <a:r>
              <a:rPr lang="ja-JP" altLang="en-US" sz="2000" dirty="0"/>
              <a:t> </a:t>
            </a:r>
            <a:r>
              <a:rPr lang="en-US" altLang="ja-JP" sz="2000" dirty="0"/>
              <a:t>Cisco</a:t>
            </a:r>
            <a:r>
              <a:rPr lang="ja-JP" altLang="en-US" sz="2000" dirty="0"/>
              <a:t> </a:t>
            </a:r>
            <a:r>
              <a:rPr lang="en-US" altLang="ja-JP" sz="2000" dirty="0"/>
              <a:t>Secure</a:t>
            </a:r>
            <a:r>
              <a:rPr lang="ja-JP" altLang="en-US" sz="2000" dirty="0"/>
              <a:t> </a:t>
            </a:r>
            <a:r>
              <a:rPr lang="en-US" altLang="ja-JP" sz="2000" dirty="0"/>
              <a:t>Connect</a:t>
            </a:r>
            <a:r>
              <a:rPr lang="ja-JP" altLang="en-US" sz="2000" dirty="0"/>
              <a:t>～という</a:t>
            </a:r>
            <a:r>
              <a:rPr lang="en-US" altLang="ja-JP" sz="2000" dirty="0"/>
              <a:t>Welcome</a:t>
            </a:r>
            <a:r>
              <a:rPr lang="ja-JP" altLang="en-US" sz="2000" dirty="0"/>
              <a:t>メールが届きます。</a:t>
            </a:r>
            <a:r>
              <a:rPr lang="en-US" sz="2000" dirty="0"/>
              <a:t>Claim new Umbrella account</a:t>
            </a:r>
            <a:r>
              <a:rPr lang="ja-JP" altLang="en-US" sz="2000" dirty="0"/>
              <a:t>をクリックします</a:t>
            </a:r>
            <a:endParaRPr lang="en-US" sz="2000" dirty="0"/>
          </a:p>
        </p:txBody>
      </p:sp>
      <p:sp>
        <p:nvSpPr>
          <p:cNvPr id="8" name="正方形/長方形 7">
            <a:extLst>
              <a:ext uri="{FF2B5EF4-FFF2-40B4-BE49-F238E27FC236}">
                <a16:creationId xmlns:a16="http://schemas.microsoft.com/office/drawing/2014/main" id="{BAE78940-811A-FDDF-3FC9-F544A555DCE0}"/>
              </a:ext>
            </a:extLst>
          </p:cNvPr>
          <p:cNvSpPr/>
          <p:nvPr/>
        </p:nvSpPr>
        <p:spPr>
          <a:xfrm>
            <a:off x="1129310" y="5434446"/>
            <a:ext cx="2078182" cy="5299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A6989D8-3075-CC20-9AA6-204BC4A5722E}"/>
              </a:ext>
            </a:extLst>
          </p:cNvPr>
          <p:cNvSpPr>
            <a:spLocks noGrp="1"/>
          </p:cNvSpPr>
          <p:nvPr>
            <p:ph type="sldNum" sz="quarter" idx="12"/>
          </p:nvPr>
        </p:nvSpPr>
        <p:spPr/>
        <p:txBody>
          <a:bodyPr/>
          <a:lstStyle/>
          <a:p>
            <a:fld id="{022A7275-7174-43EE-9A8C-722C33463E65}" type="slidenum">
              <a:rPr kumimoji="1" lang="ja-JP" altLang="en-US" smtClean="0"/>
              <a:t>14</a:t>
            </a:fld>
            <a:endParaRPr kumimoji="1" lang="ja-JP" altLang="en-US"/>
          </a:p>
        </p:txBody>
      </p:sp>
    </p:spTree>
    <p:extLst>
      <p:ext uri="{BB962C8B-B14F-4D97-AF65-F5344CB8AC3E}">
        <p14:creationId xmlns:p14="http://schemas.microsoft.com/office/powerpoint/2010/main" val="34138678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F28EA1-41D3-AB30-3CB7-158F83835689}"/>
              </a:ext>
            </a:extLst>
          </p:cNvPr>
          <p:cNvPicPr>
            <a:picLocks noChangeAspect="1"/>
          </p:cNvPicPr>
          <p:nvPr/>
        </p:nvPicPr>
        <p:blipFill>
          <a:blip r:embed="rId2"/>
          <a:stretch>
            <a:fillRect/>
          </a:stretch>
        </p:blipFill>
        <p:spPr>
          <a:xfrm>
            <a:off x="808507" y="608897"/>
            <a:ext cx="10574986" cy="5863427"/>
          </a:xfrm>
          <a:prstGeom prst="rect">
            <a:avLst/>
          </a:prstGeom>
        </p:spPr>
      </p:pic>
      <p:sp>
        <p:nvSpPr>
          <p:cNvPr id="4" name="正方形/長方形 3">
            <a:extLst>
              <a:ext uri="{FF2B5EF4-FFF2-40B4-BE49-F238E27FC236}">
                <a16:creationId xmlns:a16="http://schemas.microsoft.com/office/drawing/2014/main" id="{44E994E7-AABC-B001-216B-749C7A426BD9}"/>
              </a:ext>
            </a:extLst>
          </p:cNvPr>
          <p:cNvSpPr/>
          <p:nvPr/>
        </p:nvSpPr>
        <p:spPr>
          <a:xfrm flipH="1" flipV="1">
            <a:off x="2545765" y="3236586"/>
            <a:ext cx="3065325" cy="6080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753522D6-EA9F-5D8E-D1D9-2330FA583046}"/>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Cisco Secure Client</a:t>
            </a:r>
            <a:r>
              <a:rPr lang="ja-JP" altLang="en-US" sz="2000" dirty="0"/>
              <a:t>を</a:t>
            </a:r>
            <a:r>
              <a:rPr lang="en-US" altLang="ja-JP" sz="2000" dirty="0"/>
              <a:t>OS</a:t>
            </a:r>
            <a:r>
              <a:rPr lang="ja-JP" altLang="en-US" sz="2000" dirty="0"/>
              <a:t>にあわせてダウンロードします</a:t>
            </a:r>
            <a:endParaRPr lang="en-US" altLang="ja-JP" sz="2000" dirty="0"/>
          </a:p>
        </p:txBody>
      </p:sp>
      <p:sp>
        <p:nvSpPr>
          <p:cNvPr id="2" name="スライド番号プレースホルダー 1">
            <a:extLst>
              <a:ext uri="{FF2B5EF4-FFF2-40B4-BE49-F238E27FC236}">
                <a16:creationId xmlns:a16="http://schemas.microsoft.com/office/drawing/2014/main" id="{28F6ACFE-F0C8-05EF-5783-5C713B1EEC1A}"/>
              </a:ext>
            </a:extLst>
          </p:cNvPr>
          <p:cNvSpPr>
            <a:spLocks noGrp="1"/>
          </p:cNvSpPr>
          <p:nvPr>
            <p:ph type="sldNum" sz="quarter" idx="12"/>
          </p:nvPr>
        </p:nvSpPr>
        <p:spPr/>
        <p:txBody>
          <a:bodyPr/>
          <a:lstStyle/>
          <a:p>
            <a:fld id="{022A7275-7174-43EE-9A8C-722C33463E65}" type="slidenum">
              <a:rPr kumimoji="1" lang="ja-JP" altLang="en-US" smtClean="0"/>
              <a:t>140</a:t>
            </a:fld>
            <a:endParaRPr kumimoji="1" lang="ja-JP" altLang="en-US"/>
          </a:p>
        </p:txBody>
      </p:sp>
    </p:spTree>
    <p:extLst>
      <p:ext uri="{BB962C8B-B14F-4D97-AF65-F5344CB8AC3E}">
        <p14:creationId xmlns:p14="http://schemas.microsoft.com/office/powerpoint/2010/main" val="1990054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F7D6A6-4DF1-859A-3B9D-FC619104B71B}"/>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フォルダにある</a:t>
            </a:r>
            <a:r>
              <a:rPr lang="en-US" altLang="ja-JP" sz="2000" dirty="0"/>
              <a:t>core-</a:t>
            </a:r>
            <a:r>
              <a:rPr lang="en-US" altLang="ja-JP" sz="2000" dirty="0" err="1"/>
              <a:t>vpn</a:t>
            </a:r>
            <a:r>
              <a:rPr lang="en-US" altLang="ja-JP" sz="2000" dirty="0"/>
              <a:t>-</a:t>
            </a:r>
            <a:r>
              <a:rPr lang="en-US" altLang="ja-JP" sz="2000" dirty="0" err="1"/>
              <a:t>predeploy</a:t>
            </a:r>
            <a:r>
              <a:rPr lang="ja-JP" altLang="en-US" sz="2000" dirty="0"/>
              <a:t>を選んで、インストールを開始します</a:t>
            </a:r>
            <a:endParaRPr lang="en-US" altLang="ja-JP" sz="2000" dirty="0"/>
          </a:p>
        </p:txBody>
      </p:sp>
      <p:pic>
        <p:nvPicPr>
          <p:cNvPr id="5" name="図 4">
            <a:extLst>
              <a:ext uri="{FF2B5EF4-FFF2-40B4-BE49-F238E27FC236}">
                <a16:creationId xmlns:a16="http://schemas.microsoft.com/office/drawing/2014/main" id="{EE6A46BA-0101-9DB9-B540-08CAA4D7ED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563" y="903669"/>
            <a:ext cx="11346873" cy="4977637"/>
          </a:xfrm>
          <a:prstGeom prst="rect">
            <a:avLst/>
          </a:prstGeom>
        </p:spPr>
      </p:pic>
      <p:sp>
        <p:nvSpPr>
          <p:cNvPr id="6" name="正方形/長方形 5">
            <a:extLst>
              <a:ext uri="{FF2B5EF4-FFF2-40B4-BE49-F238E27FC236}">
                <a16:creationId xmlns:a16="http://schemas.microsoft.com/office/drawing/2014/main" id="{9E53036B-2C98-746C-B520-7BE05F3C540D}"/>
              </a:ext>
            </a:extLst>
          </p:cNvPr>
          <p:cNvSpPr/>
          <p:nvPr/>
        </p:nvSpPr>
        <p:spPr>
          <a:xfrm flipH="1" flipV="1">
            <a:off x="3678373" y="2597726"/>
            <a:ext cx="3574481" cy="2182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56D2EFDB-9A58-EEBC-AF93-FDC9D27E6AFA}"/>
              </a:ext>
            </a:extLst>
          </p:cNvPr>
          <p:cNvSpPr>
            <a:spLocks noGrp="1"/>
          </p:cNvSpPr>
          <p:nvPr>
            <p:ph type="sldNum" sz="quarter" idx="12"/>
          </p:nvPr>
        </p:nvSpPr>
        <p:spPr/>
        <p:txBody>
          <a:bodyPr/>
          <a:lstStyle/>
          <a:p>
            <a:fld id="{022A7275-7174-43EE-9A8C-722C33463E65}" type="slidenum">
              <a:rPr kumimoji="1" lang="ja-JP" altLang="en-US" smtClean="0"/>
              <a:t>141</a:t>
            </a:fld>
            <a:endParaRPr kumimoji="1" lang="ja-JP" altLang="en-US"/>
          </a:p>
        </p:txBody>
      </p:sp>
    </p:spTree>
    <p:extLst>
      <p:ext uri="{BB962C8B-B14F-4D97-AF65-F5344CB8AC3E}">
        <p14:creationId xmlns:p14="http://schemas.microsoft.com/office/powerpoint/2010/main" val="18107501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178CC33-2E6B-DCFE-1A0D-20C76FC54F7D}"/>
              </a:ext>
            </a:extLst>
          </p:cNvPr>
          <p:cNvPicPr>
            <a:picLocks noChangeAspect="1"/>
          </p:cNvPicPr>
          <p:nvPr/>
        </p:nvPicPr>
        <p:blipFill>
          <a:blip r:embed="rId2"/>
          <a:stretch>
            <a:fillRect/>
          </a:stretch>
        </p:blipFill>
        <p:spPr>
          <a:xfrm>
            <a:off x="3086749" y="1076313"/>
            <a:ext cx="6018502" cy="4705374"/>
          </a:xfrm>
          <a:prstGeom prst="rect">
            <a:avLst/>
          </a:prstGeom>
        </p:spPr>
      </p:pic>
      <p:sp>
        <p:nvSpPr>
          <p:cNvPr id="4" name="Title 1">
            <a:extLst>
              <a:ext uri="{FF2B5EF4-FFF2-40B4-BE49-F238E27FC236}">
                <a16:creationId xmlns:a16="http://schemas.microsoft.com/office/drawing/2014/main" id="{9A55E8A3-6E62-4117-6426-5263237D689E}"/>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インストールを進め、完了させます</a:t>
            </a:r>
            <a:endParaRPr lang="en-US" altLang="ja-JP" sz="2000" dirty="0"/>
          </a:p>
        </p:txBody>
      </p:sp>
      <p:sp>
        <p:nvSpPr>
          <p:cNvPr id="2" name="スライド番号プレースホルダー 1">
            <a:extLst>
              <a:ext uri="{FF2B5EF4-FFF2-40B4-BE49-F238E27FC236}">
                <a16:creationId xmlns:a16="http://schemas.microsoft.com/office/drawing/2014/main" id="{A56E38BB-D5CB-6991-F6E6-9B65991A9A5B}"/>
              </a:ext>
            </a:extLst>
          </p:cNvPr>
          <p:cNvSpPr>
            <a:spLocks noGrp="1"/>
          </p:cNvSpPr>
          <p:nvPr>
            <p:ph type="sldNum" sz="quarter" idx="12"/>
          </p:nvPr>
        </p:nvSpPr>
        <p:spPr/>
        <p:txBody>
          <a:bodyPr/>
          <a:lstStyle/>
          <a:p>
            <a:fld id="{022A7275-7174-43EE-9A8C-722C33463E65}" type="slidenum">
              <a:rPr kumimoji="1" lang="ja-JP" altLang="en-US" smtClean="0"/>
              <a:t>142</a:t>
            </a:fld>
            <a:endParaRPr kumimoji="1" lang="ja-JP" altLang="en-US"/>
          </a:p>
        </p:txBody>
      </p:sp>
    </p:spTree>
    <p:extLst>
      <p:ext uri="{BB962C8B-B14F-4D97-AF65-F5344CB8AC3E}">
        <p14:creationId xmlns:p14="http://schemas.microsoft.com/office/powerpoint/2010/main" val="15008346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6A0871A-BA93-FF8C-63D9-6D1C80892D86}"/>
              </a:ext>
            </a:extLst>
          </p:cNvPr>
          <p:cNvSpPr>
            <a:spLocks noGrp="1"/>
          </p:cNvSpPr>
          <p:nvPr>
            <p:ph type="ctrTitle"/>
          </p:nvPr>
        </p:nvSpPr>
        <p:spPr>
          <a:xfrm>
            <a:off x="979932" y="3073799"/>
            <a:ext cx="10232136" cy="637377"/>
          </a:xfrm>
        </p:spPr>
        <p:txBody>
          <a:bodyPr/>
          <a:lstStyle/>
          <a:p>
            <a:pPr algn="ctr"/>
            <a:r>
              <a:rPr kumimoji="1" lang="ja-JP" altLang="en-US" sz="4400" dirty="0"/>
              <a:t>リモートアクセス</a:t>
            </a:r>
            <a:r>
              <a:rPr kumimoji="1" lang="en-US" altLang="ja-JP" sz="4400" dirty="0"/>
              <a:t>VPN</a:t>
            </a:r>
            <a:r>
              <a:rPr kumimoji="1" lang="ja-JP" altLang="en-US" sz="4400" dirty="0"/>
              <a:t>の実行</a:t>
            </a:r>
            <a:endParaRPr lang="ja-JP" altLang="en-US" dirty="0"/>
          </a:p>
        </p:txBody>
      </p:sp>
      <p:sp>
        <p:nvSpPr>
          <p:cNvPr id="3" name="スライド番号プレースホルダー 2">
            <a:extLst>
              <a:ext uri="{FF2B5EF4-FFF2-40B4-BE49-F238E27FC236}">
                <a16:creationId xmlns:a16="http://schemas.microsoft.com/office/drawing/2014/main" id="{39D55351-1723-7C06-9035-13C1AC940AE5}"/>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143</a:t>
            </a:fld>
            <a:endParaRPr kumimoji="1" lang="ja-JP" altLang="en-US"/>
          </a:p>
        </p:txBody>
      </p:sp>
    </p:spTree>
    <p:extLst>
      <p:ext uri="{BB962C8B-B14F-4D97-AF65-F5344CB8AC3E}">
        <p14:creationId xmlns:p14="http://schemas.microsoft.com/office/powerpoint/2010/main" val="228871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1B82F7-0DA0-2F7A-CA65-EFFBDE495F44}"/>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Cisco Secure Client</a:t>
            </a:r>
            <a:r>
              <a:rPr lang="ja-JP" altLang="en-US" sz="2000" dirty="0"/>
              <a:t>を立ち上げます</a:t>
            </a:r>
            <a:endParaRPr lang="en-US" altLang="ja-JP" sz="2000" dirty="0"/>
          </a:p>
        </p:txBody>
      </p:sp>
      <p:pic>
        <p:nvPicPr>
          <p:cNvPr id="7" name="図 6">
            <a:extLst>
              <a:ext uri="{FF2B5EF4-FFF2-40B4-BE49-F238E27FC236}">
                <a16:creationId xmlns:a16="http://schemas.microsoft.com/office/drawing/2014/main" id="{11FA36C0-8457-5C87-FECC-292139BF237D}"/>
              </a:ext>
            </a:extLst>
          </p:cNvPr>
          <p:cNvPicPr>
            <a:picLocks noChangeAspect="1"/>
          </p:cNvPicPr>
          <p:nvPr/>
        </p:nvPicPr>
        <p:blipFill>
          <a:blip r:embed="rId2"/>
          <a:stretch>
            <a:fillRect/>
          </a:stretch>
        </p:blipFill>
        <p:spPr>
          <a:xfrm>
            <a:off x="3245860" y="2101598"/>
            <a:ext cx="5700280" cy="2654803"/>
          </a:xfrm>
          <a:prstGeom prst="rect">
            <a:avLst/>
          </a:prstGeom>
        </p:spPr>
      </p:pic>
      <p:sp>
        <p:nvSpPr>
          <p:cNvPr id="2" name="スライド番号プレースホルダー 1">
            <a:extLst>
              <a:ext uri="{FF2B5EF4-FFF2-40B4-BE49-F238E27FC236}">
                <a16:creationId xmlns:a16="http://schemas.microsoft.com/office/drawing/2014/main" id="{D8A6E8FF-783A-CF63-70FF-60279E603C1C}"/>
              </a:ext>
            </a:extLst>
          </p:cNvPr>
          <p:cNvSpPr>
            <a:spLocks noGrp="1"/>
          </p:cNvSpPr>
          <p:nvPr>
            <p:ph type="sldNum" sz="quarter" idx="12"/>
          </p:nvPr>
        </p:nvSpPr>
        <p:spPr/>
        <p:txBody>
          <a:bodyPr/>
          <a:lstStyle/>
          <a:p>
            <a:fld id="{022A7275-7174-43EE-9A8C-722C33463E65}" type="slidenum">
              <a:rPr kumimoji="1" lang="ja-JP" altLang="en-US" smtClean="0"/>
              <a:t>144</a:t>
            </a:fld>
            <a:endParaRPr kumimoji="1" lang="ja-JP" altLang="en-US"/>
          </a:p>
        </p:txBody>
      </p:sp>
    </p:spTree>
    <p:extLst>
      <p:ext uri="{BB962C8B-B14F-4D97-AF65-F5344CB8AC3E}">
        <p14:creationId xmlns:p14="http://schemas.microsoft.com/office/powerpoint/2010/main" val="31441266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6785579-17E2-3BD9-3DE7-946E233DD22D}"/>
              </a:ext>
            </a:extLst>
          </p:cNvPr>
          <p:cNvPicPr>
            <a:picLocks noChangeAspect="1"/>
          </p:cNvPicPr>
          <p:nvPr/>
        </p:nvPicPr>
        <p:blipFill>
          <a:blip r:embed="rId2"/>
          <a:stretch>
            <a:fillRect/>
          </a:stretch>
        </p:blipFill>
        <p:spPr>
          <a:xfrm>
            <a:off x="373613" y="688907"/>
            <a:ext cx="11461173" cy="5831234"/>
          </a:xfrm>
          <a:prstGeom prst="rect">
            <a:avLst/>
          </a:prstGeom>
        </p:spPr>
      </p:pic>
      <p:sp>
        <p:nvSpPr>
          <p:cNvPr id="4" name="Title 1">
            <a:extLst>
              <a:ext uri="{FF2B5EF4-FFF2-40B4-BE49-F238E27FC236}">
                <a16:creationId xmlns:a16="http://schemas.microsoft.com/office/drawing/2014/main" id="{1A18128C-6601-387F-15CE-B7D140733580}"/>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ダッシュボードに戻り、</a:t>
            </a:r>
            <a:r>
              <a:rPr lang="en-US" altLang="ja-JP" sz="2000" dirty="0"/>
              <a:t>FQDN</a:t>
            </a:r>
            <a:r>
              <a:rPr lang="ja-JP" altLang="en-US" sz="2000" dirty="0"/>
              <a:t>をコピーします</a:t>
            </a:r>
            <a:endParaRPr lang="en-US" altLang="ja-JP" sz="2000" dirty="0"/>
          </a:p>
        </p:txBody>
      </p:sp>
      <p:sp>
        <p:nvSpPr>
          <p:cNvPr id="7" name="正方形/長方形 6">
            <a:extLst>
              <a:ext uri="{FF2B5EF4-FFF2-40B4-BE49-F238E27FC236}">
                <a16:creationId xmlns:a16="http://schemas.microsoft.com/office/drawing/2014/main" id="{9EB3EBBE-B418-E852-2A30-46A9E54D0400}"/>
              </a:ext>
            </a:extLst>
          </p:cNvPr>
          <p:cNvSpPr/>
          <p:nvPr/>
        </p:nvSpPr>
        <p:spPr>
          <a:xfrm flipH="1" flipV="1">
            <a:off x="2161302" y="2291014"/>
            <a:ext cx="1496295" cy="2651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028E2DFD-01B6-9ACB-0E91-E4252D4130D4}"/>
              </a:ext>
            </a:extLst>
          </p:cNvPr>
          <p:cNvSpPr>
            <a:spLocks noGrp="1"/>
          </p:cNvSpPr>
          <p:nvPr>
            <p:ph type="sldNum" sz="quarter" idx="12"/>
          </p:nvPr>
        </p:nvSpPr>
        <p:spPr/>
        <p:txBody>
          <a:bodyPr/>
          <a:lstStyle/>
          <a:p>
            <a:fld id="{022A7275-7174-43EE-9A8C-722C33463E65}" type="slidenum">
              <a:rPr kumimoji="1" lang="ja-JP" altLang="en-US" smtClean="0"/>
              <a:t>145</a:t>
            </a:fld>
            <a:endParaRPr kumimoji="1" lang="ja-JP" altLang="en-US"/>
          </a:p>
        </p:txBody>
      </p:sp>
    </p:spTree>
    <p:extLst>
      <p:ext uri="{BB962C8B-B14F-4D97-AF65-F5344CB8AC3E}">
        <p14:creationId xmlns:p14="http://schemas.microsoft.com/office/powerpoint/2010/main" val="29908063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29C6AC-8238-84EA-A0CD-225194730D58}"/>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宛先に貼り付けて、接続ボタンを押します</a:t>
            </a:r>
            <a:endParaRPr lang="en-US" altLang="ja-JP" sz="2000" dirty="0"/>
          </a:p>
        </p:txBody>
      </p:sp>
      <p:pic>
        <p:nvPicPr>
          <p:cNvPr id="5" name="図 4">
            <a:extLst>
              <a:ext uri="{FF2B5EF4-FFF2-40B4-BE49-F238E27FC236}">
                <a16:creationId xmlns:a16="http://schemas.microsoft.com/office/drawing/2014/main" id="{9476E93E-8BCD-D515-F053-00AEBC9595B1}"/>
              </a:ext>
            </a:extLst>
          </p:cNvPr>
          <p:cNvPicPr>
            <a:picLocks noChangeAspect="1"/>
          </p:cNvPicPr>
          <p:nvPr/>
        </p:nvPicPr>
        <p:blipFill>
          <a:blip r:embed="rId2"/>
          <a:stretch>
            <a:fillRect/>
          </a:stretch>
        </p:blipFill>
        <p:spPr>
          <a:xfrm>
            <a:off x="3235469" y="2096759"/>
            <a:ext cx="5721061" cy="2664482"/>
          </a:xfrm>
          <a:prstGeom prst="rect">
            <a:avLst/>
          </a:prstGeom>
        </p:spPr>
      </p:pic>
      <p:sp>
        <p:nvSpPr>
          <p:cNvPr id="2" name="正方形/長方形 1">
            <a:extLst>
              <a:ext uri="{FF2B5EF4-FFF2-40B4-BE49-F238E27FC236}">
                <a16:creationId xmlns:a16="http://schemas.microsoft.com/office/drawing/2014/main" id="{1C77ED44-57E5-266E-680D-3FD0D79F4FD9}"/>
              </a:ext>
            </a:extLst>
          </p:cNvPr>
          <p:cNvSpPr/>
          <p:nvPr/>
        </p:nvSpPr>
        <p:spPr>
          <a:xfrm flipH="1" flipV="1">
            <a:off x="4510508" y="3428999"/>
            <a:ext cx="4157241" cy="457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672156FC-46D7-1ABE-A950-59877DEC39A5}"/>
              </a:ext>
            </a:extLst>
          </p:cNvPr>
          <p:cNvSpPr>
            <a:spLocks noGrp="1"/>
          </p:cNvSpPr>
          <p:nvPr>
            <p:ph type="sldNum" sz="quarter" idx="12"/>
          </p:nvPr>
        </p:nvSpPr>
        <p:spPr/>
        <p:txBody>
          <a:bodyPr/>
          <a:lstStyle/>
          <a:p>
            <a:fld id="{022A7275-7174-43EE-9A8C-722C33463E65}" type="slidenum">
              <a:rPr kumimoji="1" lang="ja-JP" altLang="en-US" smtClean="0"/>
              <a:t>146</a:t>
            </a:fld>
            <a:endParaRPr kumimoji="1" lang="ja-JP" altLang="en-US"/>
          </a:p>
        </p:txBody>
      </p:sp>
    </p:spTree>
    <p:extLst>
      <p:ext uri="{BB962C8B-B14F-4D97-AF65-F5344CB8AC3E}">
        <p14:creationId xmlns:p14="http://schemas.microsoft.com/office/powerpoint/2010/main" val="12511303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D7B85C3-AD5F-F147-ABDC-B9D8D54D93E3}"/>
              </a:ext>
            </a:extLst>
          </p:cNvPr>
          <p:cNvPicPr>
            <a:picLocks noChangeAspect="1"/>
          </p:cNvPicPr>
          <p:nvPr/>
        </p:nvPicPr>
        <p:blipFill>
          <a:blip r:embed="rId2"/>
          <a:stretch>
            <a:fillRect/>
          </a:stretch>
        </p:blipFill>
        <p:spPr>
          <a:xfrm>
            <a:off x="1400175" y="604837"/>
            <a:ext cx="9391650" cy="5648325"/>
          </a:xfrm>
          <a:prstGeom prst="rect">
            <a:avLst/>
          </a:prstGeom>
        </p:spPr>
      </p:pic>
      <p:sp>
        <p:nvSpPr>
          <p:cNvPr id="4" name="Title 1">
            <a:extLst>
              <a:ext uri="{FF2B5EF4-FFF2-40B4-BE49-F238E27FC236}">
                <a16:creationId xmlns:a16="http://schemas.microsoft.com/office/drawing/2014/main" id="{35CEC927-2F2C-C62F-6A7A-D727BAC98D27}"/>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err="1"/>
              <a:t>Entra</a:t>
            </a:r>
            <a:r>
              <a:rPr lang="ja-JP" altLang="en-US" sz="2000" dirty="0"/>
              <a:t>のログイン画面になるので入力します</a:t>
            </a:r>
            <a:endParaRPr lang="en-US" altLang="ja-JP" sz="2000" dirty="0"/>
          </a:p>
        </p:txBody>
      </p:sp>
      <p:sp>
        <p:nvSpPr>
          <p:cNvPr id="2" name="スライド番号プレースホルダー 1">
            <a:extLst>
              <a:ext uri="{FF2B5EF4-FFF2-40B4-BE49-F238E27FC236}">
                <a16:creationId xmlns:a16="http://schemas.microsoft.com/office/drawing/2014/main" id="{7979E377-868E-4FCA-4E71-AF1D2B84F38B}"/>
              </a:ext>
            </a:extLst>
          </p:cNvPr>
          <p:cNvSpPr>
            <a:spLocks noGrp="1"/>
          </p:cNvSpPr>
          <p:nvPr>
            <p:ph type="sldNum" sz="quarter" idx="12"/>
          </p:nvPr>
        </p:nvSpPr>
        <p:spPr/>
        <p:txBody>
          <a:bodyPr/>
          <a:lstStyle/>
          <a:p>
            <a:fld id="{022A7275-7174-43EE-9A8C-722C33463E65}" type="slidenum">
              <a:rPr kumimoji="1" lang="ja-JP" altLang="en-US" smtClean="0"/>
              <a:t>147</a:t>
            </a:fld>
            <a:endParaRPr kumimoji="1" lang="ja-JP" altLang="en-US"/>
          </a:p>
        </p:txBody>
      </p:sp>
    </p:spTree>
    <p:extLst>
      <p:ext uri="{BB962C8B-B14F-4D97-AF65-F5344CB8AC3E}">
        <p14:creationId xmlns:p14="http://schemas.microsoft.com/office/powerpoint/2010/main" val="220824361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D27239-3DD9-E3B8-C780-8529193117EE}"/>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ログインが成功すると、接続が完了します</a:t>
            </a:r>
            <a:endParaRPr lang="en-US" altLang="ja-JP" sz="2000" dirty="0"/>
          </a:p>
        </p:txBody>
      </p:sp>
      <p:pic>
        <p:nvPicPr>
          <p:cNvPr id="5" name="図 4">
            <a:extLst>
              <a:ext uri="{FF2B5EF4-FFF2-40B4-BE49-F238E27FC236}">
                <a16:creationId xmlns:a16="http://schemas.microsoft.com/office/drawing/2014/main" id="{0BA20DB7-F352-BD76-BB60-94EC5EEAAEBC}"/>
              </a:ext>
            </a:extLst>
          </p:cNvPr>
          <p:cNvPicPr>
            <a:picLocks noChangeAspect="1"/>
          </p:cNvPicPr>
          <p:nvPr/>
        </p:nvPicPr>
        <p:blipFill>
          <a:blip r:embed="rId2"/>
          <a:stretch>
            <a:fillRect/>
          </a:stretch>
        </p:blipFill>
        <p:spPr>
          <a:xfrm>
            <a:off x="3326503" y="2102644"/>
            <a:ext cx="5538993" cy="2579687"/>
          </a:xfrm>
          <a:prstGeom prst="rect">
            <a:avLst/>
          </a:prstGeom>
        </p:spPr>
      </p:pic>
      <p:sp>
        <p:nvSpPr>
          <p:cNvPr id="2" name="スライド番号プレースホルダー 1">
            <a:extLst>
              <a:ext uri="{FF2B5EF4-FFF2-40B4-BE49-F238E27FC236}">
                <a16:creationId xmlns:a16="http://schemas.microsoft.com/office/drawing/2014/main" id="{1D65D77F-5839-D6AE-54AF-5B7048D06D7F}"/>
              </a:ext>
            </a:extLst>
          </p:cNvPr>
          <p:cNvSpPr>
            <a:spLocks noGrp="1"/>
          </p:cNvSpPr>
          <p:nvPr>
            <p:ph type="sldNum" sz="quarter" idx="12"/>
          </p:nvPr>
        </p:nvSpPr>
        <p:spPr/>
        <p:txBody>
          <a:bodyPr/>
          <a:lstStyle/>
          <a:p>
            <a:fld id="{022A7275-7174-43EE-9A8C-722C33463E65}" type="slidenum">
              <a:rPr kumimoji="1" lang="ja-JP" altLang="en-US" smtClean="0"/>
              <a:t>148</a:t>
            </a:fld>
            <a:endParaRPr kumimoji="1" lang="ja-JP" altLang="en-US"/>
          </a:p>
        </p:txBody>
      </p:sp>
    </p:spTree>
    <p:extLst>
      <p:ext uri="{BB962C8B-B14F-4D97-AF65-F5344CB8AC3E}">
        <p14:creationId xmlns:p14="http://schemas.microsoft.com/office/powerpoint/2010/main" val="41360664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2BA2DAF-2C59-A5D2-0F78-45F589CEA513}"/>
              </a:ext>
            </a:extLst>
          </p:cNvPr>
          <p:cNvPicPr>
            <a:picLocks noChangeAspect="1"/>
          </p:cNvPicPr>
          <p:nvPr/>
        </p:nvPicPr>
        <p:blipFill>
          <a:blip r:embed="rId2"/>
          <a:stretch>
            <a:fillRect/>
          </a:stretch>
        </p:blipFill>
        <p:spPr>
          <a:xfrm>
            <a:off x="1316165" y="576316"/>
            <a:ext cx="9559669" cy="5957833"/>
          </a:xfrm>
          <a:prstGeom prst="rect">
            <a:avLst/>
          </a:prstGeom>
        </p:spPr>
      </p:pic>
      <p:sp>
        <p:nvSpPr>
          <p:cNvPr id="6" name="Title 1">
            <a:extLst>
              <a:ext uri="{FF2B5EF4-FFF2-40B4-BE49-F238E27FC236}">
                <a16:creationId xmlns:a16="http://schemas.microsoft.com/office/drawing/2014/main" id="{240A0267-9E37-3996-925D-69FC3C819FCF}"/>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http://192.168.130.1</a:t>
            </a:r>
            <a:r>
              <a:rPr lang="ja-JP" altLang="en-US" sz="2000" dirty="0"/>
              <a:t>にアクセスできます</a:t>
            </a:r>
            <a:endParaRPr lang="en-US" altLang="ja-JP" sz="2000" dirty="0"/>
          </a:p>
        </p:txBody>
      </p:sp>
      <p:sp>
        <p:nvSpPr>
          <p:cNvPr id="2" name="スライド番号プレースホルダー 1">
            <a:extLst>
              <a:ext uri="{FF2B5EF4-FFF2-40B4-BE49-F238E27FC236}">
                <a16:creationId xmlns:a16="http://schemas.microsoft.com/office/drawing/2014/main" id="{045CF6B1-BEB7-EE6E-069C-6EB86D3F9F03}"/>
              </a:ext>
            </a:extLst>
          </p:cNvPr>
          <p:cNvSpPr>
            <a:spLocks noGrp="1"/>
          </p:cNvSpPr>
          <p:nvPr>
            <p:ph type="sldNum" sz="quarter" idx="12"/>
          </p:nvPr>
        </p:nvSpPr>
        <p:spPr/>
        <p:txBody>
          <a:bodyPr/>
          <a:lstStyle/>
          <a:p>
            <a:fld id="{022A7275-7174-43EE-9A8C-722C33463E65}" type="slidenum">
              <a:rPr kumimoji="1" lang="ja-JP" altLang="en-US" smtClean="0"/>
              <a:t>149</a:t>
            </a:fld>
            <a:endParaRPr kumimoji="1" lang="ja-JP" altLang="en-US"/>
          </a:p>
        </p:txBody>
      </p:sp>
    </p:spTree>
    <p:extLst>
      <p:ext uri="{BB962C8B-B14F-4D97-AF65-F5344CB8AC3E}">
        <p14:creationId xmlns:p14="http://schemas.microsoft.com/office/powerpoint/2010/main" val="1786990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065088-41D5-8C77-1766-EF58991559F2}"/>
              </a:ext>
            </a:extLst>
          </p:cNvPr>
          <p:cNvSpPr txBox="1">
            <a:spLocks/>
          </p:cNvSpPr>
          <p:nvPr/>
        </p:nvSpPr>
        <p:spPr>
          <a:xfrm>
            <a:off x="317500" y="84110"/>
            <a:ext cx="11522035"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画面の手順に従って</a:t>
            </a:r>
            <a:r>
              <a:rPr lang="en-US" altLang="ja-JP" sz="2000" dirty="0"/>
              <a:t>Umbrella</a:t>
            </a:r>
            <a:r>
              <a:rPr lang="ja-JP" altLang="en-US" sz="2000" dirty="0"/>
              <a:t>側のアカウント設定を完了させます</a:t>
            </a:r>
            <a:endParaRPr lang="en-US" sz="2000" dirty="0"/>
          </a:p>
        </p:txBody>
      </p:sp>
      <p:pic>
        <p:nvPicPr>
          <p:cNvPr id="3" name="図 2">
            <a:extLst>
              <a:ext uri="{FF2B5EF4-FFF2-40B4-BE49-F238E27FC236}">
                <a16:creationId xmlns:a16="http://schemas.microsoft.com/office/drawing/2014/main" id="{E3FE8983-C088-6AB3-D681-96483080404D}"/>
              </a:ext>
            </a:extLst>
          </p:cNvPr>
          <p:cNvPicPr>
            <a:picLocks noChangeAspect="1"/>
          </p:cNvPicPr>
          <p:nvPr/>
        </p:nvPicPr>
        <p:blipFill>
          <a:blip r:embed="rId2"/>
          <a:stretch>
            <a:fillRect/>
          </a:stretch>
        </p:blipFill>
        <p:spPr>
          <a:xfrm>
            <a:off x="526472" y="625958"/>
            <a:ext cx="11139055" cy="5806263"/>
          </a:xfrm>
          <a:prstGeom prst="rect">
            <a:avLst/>
          </a:prstGeom>
        </p:spPr>
      </p:pic>
      <p:sp>
        <p:nvSpPr>
          <p:cNvPr id="2" name="スライド番号プレースホルダー 1">
            <a:extLst>
              <a:ext uri="{FF2B5EF4-FFF2-40B4-BE49-F238E27FC236}">
                <a16:creationId xmlns:a16="http://schemas.microsoft.com/office/drawing/2014/main" id="{A688B6A0-895D-096B-3DBC-3715E8DCBBE2}"/>
              </a:ext>
            </a:extLst>
          </p:cNvPr>
          <p:cNvSpPr>
            <a:spLocks noGrp="1"/>
          </p:cNvSpPr>
          <p:nvPr>
            <p:ph type="sldNum" sz="quarter" idx="12"/>
          </p:nvPr>
        </p:nvSpPr>
        <p:spPr/>
        <p:txBody>
          <a:bodyPr/>
          <a:lstStyle/>
          <a:p>
            <a:fld id="{022A7275-7174-43EE-9A8C-722C33463E65}" type="slidenum">
              <a:rPr kumimoji="1" lang="ja-JP" altLang="en-US" smtClean="0"/>
              <a:t>15</a:t>
            </a:fld>
            <a:endParaRPr kumimoji="1" lang="ja-JP" altLang="en-US"/>
          </a:p>
        </p:txBody>
      </p:sp>
    </p:spTree>
    <p:extLst>
      <p:ext uri="{BB962C8B-B14F-4D97-AF65-F5344CB8AC3E}">
        <p14:creationId xmlns:p14="http://schemas.microsoft.com/office/powerpoint/2010/main" val="337311328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90D053B-A3B2-66E0-FAF1-BBF31B1F1C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744" y="730686"/>
            <a:ext cx="11206323" cy="5700292"/>
          </a:xfrm>
          <a:prstGeom prst="rect">
            <a:avLst/>
          </a:prstGeom>
        </p:spPr>
      </p:pic>
      <p:sp>
        <p:nvSpPr>
          <p:cNvPr id="4" name="Title 1">
            <a:extLst>
              <a:ext uri="{FF2B5EF4-FFF2-40B4-BE49-F238E27FC236}">
                <a16:creationId xmlns:a16="http://schemas.microsoft.com/office/drawing/2014/main" id="{342157BC-F806-65BF-5B15-FA19AD2D6802}"/>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アクティビティ検索でログが残っていることが確認できます</a:t>
            </a:r>
            <a:endParaRPr lang="en-US" altLang="ja-JP" sz="2000" dirty="0"/>
          </a:p>
        </p:txBody>
      </p:sp>
      <p:sp>
        <p:nvSpPr>
          <p:cNvPr id="5" name="正方形/長方形 4">
            <a:extLst>
              <a:ext uri="{FF2B5EF4-FFF2-40B4-BE49-F238E27FC236}">
                <a16:creationId xmlns:a16="http://schemas.microsoft.com/office/drawing/2014/main" id="{C7578DBF-DD13-3532-47F9-196CA30A7E1F}"/>
              </a:ext>
            </a:extLst>
          </p:cNvPr>
          <p:cNvSpPr/>
          <p:nvPr/>
        </p:nvSpPr>
        <p:spPr>
          <a:xfrm flipH="1" flipV="1">
            <a:off x="8977738" y="3990974"/>
            <a:ext cx="1963888" cy="204787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9D58F023-F590-DA5A-CB1E-0FDA29FE08AD}"/>
              </a:ext>
            </a:extLst>
          </p:cNvPr>
          <p:cNvSpPr/>
          <p:nvPr/>
        </p:nvSpPr>
        <p:spPr>
          <a:xfrm flipH="1" flipV="1">
            <a:off x="4691484" y="4019549"/>
            <a:ext cx="3957216" cy="2666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E6ED2E29-C7C3-46A2-3E34-22097012B8C9}"/>
              </a:ext>
            </a:extLst>
          </p:cNvPr>
          <p:cNvSpPr>
            <a:spLocks noGrp="1"/>
          </p:cNvSpPr>
          <p:nvPr>
            <p:ph type="sldNum" sz="quarter" idx="12"/>
          </p:nvPr>
        </p:nvSpPr>
        <p:spPr/>
        <p:txBody>
          <a:bodyPr/>
          <a:lstStyle/>
          <a:p>
            <a:fld id="{022A7275-7174-43EE-9A8C-722C33463E65}" type="slidenum">
              <a:rPr kumimoji="1" lang="ja-JP" altLang="en-US" smtClean="0"/>
              <a:t>150</a:t>
            </a:fld>
            <a:endParaRPr kumimoji="1" lang="ja-JP" altLang="en-US"/>
          </a:p>
        </p:txBody>
      </p:sp>
    </p:spTree>
    <p:extLst>
      <p:ext uri="{BB962C8B-B14F-4D97-AF65-F5344CB8AC3E}">
        <p14:creationId xmlns:p14="http://schemas.microsoft.com/office/powerpoint/2010/main" val="8499256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A7F7EF-6EAD-D0FF-FD6D-592274377EDB}"/>
              </a:ext>
            </a:extLst>
          </p:cNvPr>
          <p:cNvSpPr>
            <a:spLocks noGrp="1"/>
          </p:cNvSpPr>
          <p:nvPr>
            <p:ph type="ctrTitle"/>
          </p:nvPr>
        </p:nvSpPr>
        <p:spPr>
          <a:xfrm>
            <a:off x="971995" y="3073799"/>
            <a:ext cx="10232136" cy="637377"/>
          </a:xfrm>
        </p:spPr>
        <p:txBody>
          <a:bodyPr/>
          <a:lstStyle/>
          <a:p>
            <a:pPr algn="ctr"/>
            <a:r>
              <a:rPr kumimoji="1" lang="ja-JP" altLang="en-US" sz="4400" dirty="0"/>
              <a:t>４．ブラウザベースの</a:t>
            </a:r>
            <a:r>
              <a:rPr kumimoji="1" lang="en-US" altLang="ja-JP" sz="4400" dirty="0"/>
              <a:t>ZTNA</a:t>
            </a:r>
            <a:endParaRPr lang="ja-JP" altLang="en-US" dirty="0"/>
          </a:p>
        </p:txBody>
      </p:sp>
      <p:sp>
        <p:nvSpPr>
          <p:cNvPr id="3" name="スライド番号プレースホルダー 2">
            <a:extLst>
              <a:ext uri="{FF2B5EF4-FFF2-40B4-BE49-F238E27FC236}">
                <a16:creationId xmlns:a16="http://schemas.microsoft.com/office/drawing/2014/main" id="{3A56E380-B17D-58A1-BD9C-23742AADC8B9}"/>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151</a:t>
            </a:fld>
            <a:endParaRPr kumimoji="1" lang="ja-JP" altLang="en-US"/>
          </a:p>
        </p:txBody>
      </p:sp>
    </p:spTree>
    <p:extLst>
      <p:ext uri="{BB962C8B-B14F-4D97-AF65-F5344CB8AC3E}">
        <p14:creationId xmlns:p14="http://schemas.microsoft.com/office/powerpoint/2010/main" val="1846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0A3232-C368-6227-1777-0073001618CE}"/>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アプリケーションのページでアプリの追加をクリックします</a:t>
            </a:r>
            <a:endParaRPr lang="en-US" altLang="ja-JP" sz="2000" dirty="0"/>
          </a:p>
        </p:txBody>
      </p:sp>
      <p:pic>
        <p:nvPicPr>
          <p:cNvPr id="5" name="図 4">
            <a:extLst>
              <a:ext uri="{FF2B5EF4-FFF2-40B4-BE49-F238E27FC236}">
                <a16:creationId xmlns:a16="http://schemas.microsoft.com/office/drawing/2014/main" id="{7FE2619D-0CA7-AFCB-D867-997F183CDB48}"/>
              </a:ext>
            </a:extLst>
          </p:cNvPr>
          <p:cNvPicPr>
            <a:picLocks noChangeAspect="1"/>
          </p:cNvPicPr>
          <p:nvPr/>
        </p:nvPicPr>
        <p:blipFill>
          <a:blip r:embed="rId2"/>
          <a:stretch>
            <a:fillRect/>
          </a:stretch>
        </p:blipFill>
        <p:spPr>
          <a:xfrm>
            <a:off x="352425" y="630275"/>
            <a:ext cx="11487150" cy="5841588"/>
          </a:xfrm>
          <a:prstGeom prst="rect">
            <a:avLst/>
          </a:prstGeom>
        </p:spPr>
      </p:pic>
      <p:sp>
        <p:nvSpPr>
          <p:cNvPr id="6" name="正方形/長方形 5">
            <a:extLst>
              <a:ext uri="{FF2B5EF4-FFF2-40B4-BE49-F238E27FC236}">
                <a16:creationId xmlns:a16="http://schemas.microsoft.com/office/drawing/2014/main" id="{90E895C1-54DB-8EE1-DAA8-DDE69F161C5F}"/>
              </a:ext>
            </a:extLst>
          </p:cNvPr>
          <p:cNvSpPr/>
          <p:nvPr/>
        </p:nvSpPr>
        <p:spPr>
          <a:xfrm flipH="1" flipV="1">
            <a:off x="10351935" y="2299671"/>
            <a:ext cx="897089" cy="3378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6BE08D4-46A3-31C8-CD17-8FA5A75F48DD}"/>
              </a:ext>
            </a:extLst>
          </p:cNvPr>
          <p:cNvSpPr>
            <a:spLocks noGrp="1"/>
          </p:cNvSpPr>
          <p:nvPr>
            <p:ph type="sldNum" sz="quarter" idx="12"/>
          </p:nvPr>
        </p:nvSpPr>
        <p:spPr/>
        <p:txBody>
          <a:bodyPr/>
          <a:lstStyle/>
          <a:p>
            <a:fld id="{022A7275-7174-43EE-9A8C-722C33463E65}" type="slidenum">
              <a:rPr kumimoji="1" lang="ja-JP" altLang="en-US" smtClean="0"/>
              <a:t>152</a:t>
            </a:fld>
            <a:endParaRPr kumimoji="1" lang="ja-JP" altLang="en-US"/>
          </a:p>
        </p:txBody>
      </p:sp>
    </p:spTree>
    <p:extLst>
      <p:ext uri="{BB962C8B-B14F-4D97-AF65-F5344CB8AC3E}">
        <p14:creationId xmlns:p14="http://schemas.microsoft.com/office/powerpoint/2010/main" val="10954170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B65847-81E8-6809-F7B5-6149C0BB5874}"/>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名前を入力し、</a:t>
            </a:r>
            <a:r>
              <a:rPr lang="en-US" altLang="ja-JP" sz="2000" dirty="0"/>
              <a:t>Browser Based Access</a:t>
            </a:r>
            <a:r>
              <a:rPr lang="ja-JP" altLang="en-US" sz="2000" dirty="0"/>
              <a:t>にチェックを入れます</a:t>
            </a:r>
            <a:endParaRPr lang="en-US" altLang="ja-JP" sz="2000" dirty="0"/>
          </a:p>
        </p:txBody>
      </p:sp>
      <p:pic>
        <p:nvPicPr>
          <p:cNvPr id="5" name="図 4">
            <a:extLst>
              <a:ext uri="{FF2B5EF4-FFF2-40B4-BE49-F238E27FC236}">
                <a16:creationId xmlns:a16="http://schemas.microsoft.com/office/drawing/2014/main" id="{63DA8505-D603-B517-DD41-1D6E304A3B49}"/>
              </a:ext>
            </a:extLst>
          </p:cNvPr>
          <p:cNvPicPr>
            <a:picLocks noChangeAspect="1"/>
          </p:cNvPicPr>
          <p:nvPr/>
        </p:nvPicPr>
        <p:blipFill>
          <a:blip r:embed="rId2"/>
          <a:stretch>
            <a:fillRect/>
          </a:stretch>
        </p:blipFill>
        <p:spPr>
          <a:xfrm>
            <a:off x="419217" y="666750"/>
            <a:ext cx="11353565" cy="5779880"/>
          </a:xfrm>
          <a:prstGeom prst="rect">
            <a:avLst/>
          </a:prstGeom>
        </p:spPr>
      </p:pic>
      <p:sp>
        <p:nvSpPr>
          <p:cNvPr id="2" name="スライド番号プレースホルダー 1">
            <a:extLst>
              <a:ext uri="{FF2B5EF4-FFF2-40B4-BE49-F238E27FC236}">
                <a16:creationId xmlns:a16="http://schemas.microsoft.com/office/drawing/2014/main" id="{E7D08C49-75BA-40D3-9065-064F4EE61B98}"/>
              </a:ext>
            </a:extLst>
          </p:cNvPr>
          <p:cNvSpPr>
            <a:spLocks noGrp="1"/>
          </p:cNvSpPr>
          <p:nvPr>
            <p:ph type="sldNum" sz="quarter" idx="12"/>
          </p:nvPr>
        </p:nvSpPr>
        <p:spPr/>
        <p:txBody>
          <a:bodyPr/>
          <a:lstStyle/>
          <a:p>
            <a:fld id="{022A7275-7174-43EE-9A8C-722C33463E65}" type="slidenum">
              <a:rPr kumimoji="1" lang="ja-JP" altLang="en-US" smtClean="0"/>
              <a:t>153</a:t>
            </a:fld>
            <a:endParaRPr kumimoji="1" lang="ja-JP" altLang="en-US"/>
          </a:p>
        </p:txBody>
      </p:sp>
    </p:spTree>
    <p:extLst>
      <p:ext uri="{BB962C8B-B14F-4D97-AF65-F5344CB8AC3E}">
        <p14:creationId xmlns:p14="http://schemas.microsoft.com/office/powerpoint/2010/main" val="3249268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241C90-1DCA-B291-E6AA-B6CDB22E22C3}"/>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IP</a:t>
            </a:r>
            <a:r>
              <a:rPr lang="ja-JP" altLang="en-US" sz="2000" dirty="0"/>
              <a:t>アドレスとポート番号を入力します</a:t>
            </a:r>
            <a:endParaRPr lang="en-US" altLang="ja-JP" sz="2000" dirty="0"/>
          </a:p>
          <a:p>
            <a:r>
              <a:rPr lang="ja-JP" altLang="en-US" sz="2000" dirty="0"/>
              <a:t>プロトコルを</a:t>
            </a:r>
            <a:r>
              <a:rPr lang="en-US" altLang="ja-JP" sz="2000" dirty="0"/>
              <a:t>HTTP</a:t>
            </a:r>
            <a:r>
              <a:rPr lang="ja-JP" altLang="en-US" sz="2000" dirty="0"/>
              <a:t>にします。保存ボタンを押します</a:t>
            </a:r>
            <a:endParaRPr lang="en-US" altLang="ja-JP" sz="2000" dirty="0"/>
          </a:p>
        </p:txBody>
      </p:sp>
      <p:pic>
        <p:nvPicPr>
          <p:cNvPr id="5" name="図 4">
            <a:extLst>
              <a:ext uri="{FF2B5EF4-FFF2-40B4-BE49-F238E27FC236}">
                <a16:creationId xmlns:a16="http://schemas.microsoft.com/office/drawing/2014/main" id="{1F4EE29C-799E-8B2C-4569-E0D7E30FA4F2}"/>
              </a:ext>
            </a:extLst>
          </p:cNvPr>
          <p:cNvPicPr>
            <a:picLocks noChangeAspect="1"/>
          </p:cNvPicPr>
          <p:nvPr/>
        </p:nvPicPr>
        <p:blipFill>
          <a:blip r:embed="rId2"/>
          <a:stretch>
            <a:fillRect/>
          </a:stretch>
        </p:blipFill>
        <p:spPr>
          <a:xfrm>
            <a:off x="533400" y="811204"/>
            <a:ext cx="11125200" cy="5685530"/>
          </a:xfrm>
          <a:prstGeom prst="rect">
            <a:avLst/>
          </a:prstGeom>
        </p:spPr>
      </p:pic>
      <p:sp>
        <p:nvSpPr>
          <p:cNvPr id="2" name="スライド番号プレースホルダー 1">
            <a:extLst>
              <a:ext uri="{FF2B5EF4-FFF2-40B4-BE49-F238E27FC236}">
                <a16:creationId xmlns:a16="http://schemas.microsoft.com/office/drawing/2014/main" id="{FBD1DD74-F591-BF37-DB36-DFCED46176AA}"/>
              </a:ext>
            </a:extLst>
          </p:cNvPr>
          <p:cNvSpPr>
            <a:spLocks noGrp="1"/>
          </p:cNvSpPr>
          <p:nvPr>
            <p:ph type="sldNum" sz="quarter" idx="12"/>
          </p:nvPr>
        </p:nvSpPr>
        <p:spPr/>
        <p:txBody>
          <a:bodyPr/>
          <a:lstStyle/>
          <a:p>
            <a:fld id="{022A7275-7174-43EE-9A8C-722C33463E65}" type="slidenum">
              <a:rPr kumimoji="1" lang="ja-JP" altLang="en-US" smtClean="0"/>
              <a:t>154</a:t>
            </a:fld>
            <a:endParaRPr kumimoji="1" lang="ja-JP" altLang="en-US"/>
          </a:p>
        </p:txBody>
      </p:sp>
    </p:spTree>
    <p:extLst>
      <p:ext uri="{BB962C8B-B14F-4D97-AF65-F5344CB8AC3E}">
        <p14:creationId xmlns:p14="http://schemas.microsoft.com/office/powerpoint/2010/main" val="5795277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D36704C-F4B0-EE06-146C-75B35C249E41}"/>
              </a:ext>
            </a:extLst>
          </p:cNvPr>
          <p:cNvSpPr>
            <a:spLocks noGrp="1"/>
          </p:cNvSpPr>
          <p:nvPr>
            <p:ph type="ctrTitle"/>
          </p:nvPr>
        </p:nvSpPr>
        <p:spPr>
          <a:xfrm>
            <a:off x="979932" y="3073799"/>
            <a:ext cx="10232136" cy="637377"/>
          </a:xfrm>
        </p:spPr>
        <p:txBody>
          <a:bodyPr/>
          <a:lstStyle/>
          <a:p>
            <a:pPr algn="ctr"/>
            <a:r>
              <a:rPr kumimoji="1" lang="ja-JP" altLang="en-US" sz="4400" dirty="0"/>
              <a:t>エンドポイントポスチャの設定</a:t>
            </a:r>
            <a:endParaRPr lang="ja-JP" altLang="en-US" dirty="0"/>
          </a:p>
        </p:txBody>
      </p:sp>
      <p:sp>
        <p:nvSpPr>
          <p:cNvPr id="3" name="スライド番号プレースホルダー 2">
            <a:extLst>
              <a:ext uri="{FF2B5EF4-FFF2-40B4-BE49-F238E27FC236}">
                <a16:creationId xmlns:a16="http://schemas.microsoft.com/office/drawing/2014/main" id="{1F0C7321-AF02-CEAD-B77A-8ECE0E4698A1}"/>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155</a:t>
            </a:fld>
            <a:endParaRPr kumimoji="1" lang="ja-JP" altLang="en-US"/>
          </a:p>
        </p:txBody>
      </p:sp>
    </p:spTree>
    <p:extLst>
      <p:ext uri="{BB962C8B-B14F-4D97-AF65-F5344CB8AC3E}">
        <p14:creationId xmlns:p14="http://schemas.microsoft.com/office/powerpoint/2010/main" val="13793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37CA06E-93DD-8FB1-336A-E6BEF97CCC26}"/>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必要に応じてセキュアコネクト→エンドポイントポスチャでポスチャプロファイルを作っておきます。ここでは何もせずに進めていきます</a:t>
            </a:r>
            <a:endParaRPr lang="en-US" altLang="ja-JP" sz="2000" dirty="0"/>
          </a:p>
        </p:txBody>
      </p:sp>
      <p:pic>
        <p:nvPicPr>
          <p:cNvPr id="7" name="図 6">
            <a:extLst>
              <a:ext uri="{FF2B5EF4-FFF2-40B4-BE49-F238E27FC236}">
                <a16:creationId xmlns:a16="http://schemas.microsoft.com/office/drawing/2014/main" id="{A77E4DC8-7726-649F-520C-3F08E2E5CB91}"/>
              </a:ext>
            </a:extLst>
          </p:cNvPr>
          <p:cNvPicPr>
            <a:picLocks noChangeAspect="1"/>
          </p:cNvPicPr>
          <p:nvPr/>
        </p:nvPicPr>
        <p:blipFill>
          <a:blip r:embed="rId2"/>
          <a:stretch>
            <a:fillRect/>
          </a:stretch>
        </p:blipFill>
        <p:spPr>
          <a:xfrm>
            <a:off x="402771" y="978157"/>
            <a:ext cx="11386457" cy="5298287"/>
          </a:xfrm>
          <a:prstGeom prst="rect">
            <a:avLst/>
          </a:prstGeom>
        </p:spPr>
      </p:pic>
      <p:sp>
        <p:nvSpPr>
          <p:cNvPr id="2" name="スライド番号プレースホルダー 1">
            <a:extLst>
              <a:ext uri="{FF2B5EF4-FFF2-40B4-BE49-F238E27FC236}">
                <a16:creationId xmlns:a16="http://schemas.microsoft.com/office/drawing/2014/main" id="{4FEA08BA-C77B-2737-EB20-262BC6AC187A}"/>
              </a:ext>
            </a:extLst>
          </p:cNvPr>
          <p:cNvSpPr>
            <a:spLocks noGrp="1"/>
          </p:cNvSpPr>
          <p:nvPr>
            <p:ph type="sldNum" sz="quarter" idx="12"/>
          </p:nvPr>
        </p:nvSpPr>
        <p:spPr/>
        <p:txBody>
          <a:bodyPr/>
          <a:lstStyle/>
          <a:p>
            <a:fld id="{022A7275-7174-43EE-9A8C-722C33463E65}" type="slidenum">
              <a:rPr kumimoji="1" lang="ja-JP" altLang="en-US" smtClean="0"/>
              <a:t>156</a:t>
            </a:fld>
            <a:endParaRPr kumimoji="1" lang="ja-JP" altLang="en-US"/>
          </a:p>
        </p:txBody>
      </p:sp>
    </p:spTree>
    <p:extLst>
      <p:ext uri="{BB962C8B-B14F-4D97-AF65-F5344CB8AC3E}">
        <p14:creationId xmlns:p14="http://schemas.microsoft.com/office/powerpoint/2010/main" val="342674456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42A5EC0-0BB8-FE70-2244-9FFCF1232176}"/>
              </a:ext>
            </a:extLst>
          </p:cNvPr>
          <p:cNvSpPr>
            <a:spLocks noGrp="1"/>
          </p:cNvSpPr>
          <p:nvPr>
            <p:ph type="ctrTitle"/>
          </p:nvPr>
        </p:nvSpPr>
        <p:spPr>
          <a:xfrm>
            <a:off x="979932" y="3073799"/>
            <a:ext cx="10232136" cy="637377"/>
          </a:xfrm>
        </p:spPr>
        <p:txBody>
          <a:bodyPr/>
          <a:lstStyle/>
          <a:p>
            <a:pPr algn="ctr"/>
            <a:r>
              <a:rPr kumimoji="1" lang="ja-JP" altLang="en-US" sz="4400" dirty="0"/>
              <a:t>ブラウザアクセスポリシーの設定</a:t>
            </a:r>
            <a:endParaRPr lang="ja-JP" altLang="en-US" dirty="0"/>
          </a:p>
        </p:txBody>
      </p:sp>
      <p:sp>
        <p:nvSpPr>
          <p:cNvPr id="3" name="スライド番号プレースホルダー 2">
            <a:extLst>
              <a:ext uri="{FF2B5EF4-FFF2-40B4-BE49-F238E27FC236}">
                <a16:creationId xmlns:a16="http://schemas.microsoft.com/office/drawing/2014/main" id="{C17222F2-E986-1EF7-9333-BB5D8DBB3F73}"/>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157</a:t>
            </a:fld>
            <a:endParaRPr kumimoji="1" lang="ja-JP" altLang="en-US"/>
          </a:p>
        </p:txBody>
      </p:sp>
    </p:spTree>
    <p:extLst>
      <p:ext uri="{BB962C8B-B14F-4D97-AF65-F5344CB8AC3E}">
        <p14:creationId xmlns:p14="http://schemas.microsoft.com/office/powerpoint/2010/main" val="7524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B9C3825-8A03-F7DD-5F1F-CA10D60BE5F4}"/>
              </a:ext>
            </a:extLst>
          </p:cNvPr>
          <p:cNvPicPr>
            <a:picLocks noChangeAspect="1"/>
          </p:cNvPicPr>
          <p:nvPr/>
        </p:nvPicPr>
        <p:blipFill>
          <a:blip r:embed="rId2"/>
          <a:stretch>
            <a:fillRect/>
          </a:stretch>
        </p:blipFill>
        <p:spPr>
          <a:xfrm>
            <a:off x="547687" y="852138"/>
            <a:ext cx="11096625" cy="5654770"/>
          </a:xfrm>
          <a:prstGeom prst="rect">
            <a:avLst/>
          </a:prstGeom>
        </p:spPr>
      </p:pic>
      <p:sp>
        <p:nvSpPr>
          <p:cNvPr id="4" name="Title 1">
            <a:extLst>
              <a:ext uri="{FF2B5EF4-FFF2-40B4-BE49-F238E27FC236}">
                <a16:creationId xmlns:a16="http://schemas.microsoft.com/office/drawing/2014/main" id="{129CB998-D0DD-CB14-E71C-3CE71B620D42}"/>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セキュアコネクト→ポリシー→ブラウザアクセスのページに行きます</a:t>
            </a:r>
            <a:endParaRPr lang="en-US" altLang="ja-JP" sz="2000" dirty="0"/>
          </a:p>
          <a:p>
            <a:r>
              <a:rPr lang="ja-JP" altLang="en-US" sz="2000" dirty="0"/>
              <a:t>ルール追加をクリックします</a:t>
            </a:r>
            <a:endParaRPr lang="en-US" altLang="ja-JP" sz="2000" dirty="0"/>
          </a:p>
        </p:txBody>
      </p:sp>
      <p:sp>
        <p:nvSpPr>
          <p:cNvPr id="5" name="正方形/長方形 4">
            <a:extLst>
              <a:ext uri="{FF2B5EF4-FFF2-40B4-BE49-F238E27FC236}">
                <a16:creationId xmlns:a16="http://schemas.microsoft.com/office/drawing/2014/main" id="{85284D2F-5AE2-1324-8784-3D526B47A768}"/>
              </a:ext>
            </a:extLst>
          </p:cNvPr>
          <p:cNvSpPr/>
          <p:nvPr/>
        </p:nvSpPr>
        <p:spPr>
          <a:xfrm flipH="1" flipV="1">
            <a:off x="10266211" y="2204421"/>
            <a:ext cx="831280" cy="3378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9FBB1219-C31E-1778-2737-F95F2D47C318}"/>
              </a:ext>
            </a:extLst>
          </p:cNvPr>
          <p:cNvSpPr>
            <a:spLocks noGrp="1"/>
          </p:cNvSpPr>
          <p:nvPr>
            <p:ph type="sldNum" sz="quarter" idx="12"/>
          </p:nvPr>
        </p:nvSpPr>
        <p:spPr/>
        <p:txBody>
          <a:bodyPr/>
          <a:lstStyle/>
          <a:p>
            <a:fld id="{022A7275-7174-43EE-9A8C-722C33463E65}" type="slidenum">
              <a:rPr kumimoji="1" lang="ja-JP" altLang="en-US" smtClean="0"/>
              <a:t>158</a:t>
            </a:fld>
            <a:endParaRPr kumimoji="1" lang="ja-JP" altLang="en-US"/>
          </a:p>
        </p:txBody>
      </p:sp>
    </p:spTree>
    <p:extLst>
      <p:ext uri="{BB962C8B-B14F-4D97-AF65-F5344CB8AC3E}">
        <p14:creationId xmlns:p14="http://schemas.microsoft.com/office/powerpoint/2010/main" val="21497302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EA0A7A7-E77D-79FF-3939-B48D23B60C91}"/>
              </a:ext>
            </a:extLst>
          </p:cNvPr>
          <p:cNvPicPr>
            <a:picLocks noChangeAspect="1"/>
          </p:cNvPicPr>
          <p:nvPr/>
        </p:nvPicPr>
        <p:blipFill>
          <a:blip r:embed="rId2"/>
          <a:stretch>
            <a:fillRect/>
          </a:stretch>
        </p:blipFill>
        <p:spPr>
          <a:xfrm>
            <a:off x="540543" y="683985"/>
            <a:ext cx="11110913" cy="5870749"/>
          </a:xfrm>
          <a:prstGeom prst="rect">
            <a:avLst/>
          </a:prstGeom>
        </p:spPr>
      </p:pic>
      <p:sp>
        <p:nvSpPr>
          <p:cNvPr id="4" name="Title 1">
            <a:extLst>
              <a:ext uri="{FF2B5EF4-FFF2-40B4-BE49-F238E27FC236}">
                <a16:creationId xmlns:a16="http://schemas.microsoft.com/office/drawing/2014/main" id="{308A2F24-C1A2-9369-4D3E-160F5D77A293}"/>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名前を入力し、アクセスさせたいユーザ、先ほど作成したアプリを選択して、保存を押します</a:t>
            </a:r>
            <a:endParaRPr lang="en-US" altLang="ja-JP" sz="2000" dirty="0"/>
          </a:p>
        </p:txBody>
      </p:sp>
      <p:sp>
        <p:nvSpPr>
          <p:cNvPr id="5" name="正方形/長方形 4">
            <a:extLst>
              <a:ext uri="{FF2B5EF4-FFF2-40B4-BE49-F238E27FC236}">
                <a16:creationId xmlns:a16="http://schemas.microsoft.com/office/drawing/2014/main" id="{F921E5A1-8A92-9171-DD5A-F46712151959}"/>
              </a:ext>
            </a:extLst>
          </p:cNvPr>
          <p:cNvSpPr/>
          <p:nvPr/>
        </p:nvSpPr>
        <p:spPr>
          <a:xfrm flipH="1" flipV="1">
            <a:off x="2576938" y="3095624"/>
            <a:ext cx="8376812" cy="6286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A7D5FDFA-857C-21B6-AAAA-D841A3B733A5}"/>
              </a:ext>
            </a:extLst>
          </p:cNvPr>
          <p:cNvSpPr>
            <a:spLocks noGrp="1"/>
          </p:cNvSpPr>
          <p:nvPr>
            <p:ph type="sldNum" sz="quarter" idx="12"/>
          </p:nvPr>
        </p:nvSpPr>
        <p:spPr/>
        <p:txBody>
          <a:bodyPr/>
          <a:lstStyle/>
          <a:p>
            <a:fld id="{022A7275-7174-43EE-9A8C-722C33463E65}" type="slidenum">
              <a:rPr kumimoji="1" lang="ja-JP" altLang="en-US" smtClean="0"/>
              <a:t>159</a:t>
            </a:fld>
            <a:endParaRPr kumimoji="1" lang="ja-JP" altLang="en-US"/>
          </a:p>
        </p:txBody>
      </p:sp>
    </p:spTree>
    <p:extLst>
      <p:ext uri="{BB962C8B-B14F-4D97-AF65-F5344CB8AC3E}">
        <p14:creationId xmlns:p14="http://schemas.microsoft.com/office/powerpoint/2010/main" val="203136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21ECCA5-CAD0-3686-505F-FE187BA2F9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618" y="1071408"/>
            <a:ext cx="10602954" cy="5484695"/>
          </a:xfrm>
          <a:prstGeom prst="rect">
            <a:avLst/>
          </a:prstGeom>
        </p:spPr>
      </p:pic>
      <p:sp>
        <p:nvSpPr>
          <p:cNvPr id="4" name="Title 1">
            <a:extLst>
              <a:ext uri="{FF2B5EF4-FFF2-40B4-BE49-F238E27FC236}">
                <a16:creationId xmlns:a16="http://schemas.microsoft.com/office/drawing/2014/main" id="{7661913B-6B1E-AFAA-5F81-A7DD4CF99E50}"/>
              </a:ext>
            </a:extLst>
          </p:cNvPr>
          <p:cNvSpPr txBox="1">
            <a:spLocks/>
          </p:cNvSpPr>
          <p:nvPr/>
        </p:nvSpPr>
        <p:spPr>
          <a:xfrm>
            <a:off x="317500" y="84110"/>
            <a:ext cx="11522035"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Umbrella</a:t>
            </a:r>
            <a:r>
              <a:rPr lang="ja-JP" altLang="en-US" sz="2000" dirty="0"/>
              <a:t>のアカウント設定が完了したら、必要に応じて</a:t>
            </a:r>
            <a:r>
              <a:rPr lang="en-US" altLang="ja-JP" sz="2000" dirty="0"/>
              <a:t>Umbrella</a:t>
            </a:r>
            <a:r>
              <a:rPr lang="ja-JP" altLang="en-US" sz="2000" dirty="0"/>
              <a:t>の言語設定を日本語にすることができます。</a:t>
            </a:r>
            <a:r>
              <a:rPr lang="en-US" altLang="ja-JP" sz="2000" dirty="0"/>
              <a:t>Admin</a:t>
            </a:r>
            <a:r>
              <a:rPr lang="ja-JP" altLang="en-US" sz="2000" dirty="0"/>
              <a:t>→</a:t>
            </a:r>
            <a:r>
              <a:rPr lang="en-US" altLang="ja-JP" sz="2000" dirty="0"/>
              <a:t>Accounts</a:t>
            </a:r>
            <a:r>
              <a:rPr lang="ja-JP" altLang="en-US" sz="2000" dirty="0"/>
              <a:t>から日本語を選択して保存します</a:t>
            </a:r>
            <a:endParaRPr lang="en-US" sz="2000" dirty="0"/>
          </a:p>
        </p:txBody>
      </p:sp>
      <p:sp>
        <p:nvSpPr>
          <p:cNvPr id="5" name="正方形/長方形 4">
            <a:extLst>
              <a:ext uri="{FF2B5EF4-FFF2-40B4-BE49-F238E27FC236}">
                <a16:creationId xmlns:a16="http://schemas.microsoft.com/office/drawing/2014/main" id="{649C7C74-6ABB-AF3E-F072-81FDAD28E00E}"/>
              </a:ext>
            </a:extLst>
          </p:cNvPr>
          <p:cNvSpPr/>
          <p:nvPr/>
        </p:nvSpPr>
        <p:spPr>
          <a:xfrm>
            <a:off x="3065318" y="3803365"/>
            <a:ext cx="2462645" cy="6249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2572485-E7EB-FED9-48AE-F8C15AC570E5}"/>
              </a:ext>
            </a:extLst>
          </p:cNvPr>
          <p:cNvSpPr>
            <a:spLocks noGrp="1"/>
          </p:cNvSpPr>
          <p:nvPr>
            <p:ph type="sldNum" sz="quarter" idx="12"/>
          </p:nvPr>
        </p:nvSpPr>
        <p:spPr/>
        <p:txBody>
          <a:bodyPr/>
          <a:lstStyle/>
          <a:p>
            <a:fld id="{022A7275-7174-43EE-9A8C-722C33463E65}" type="slidenum">
              <a:rPr kumimoji="1" lang="ja-JP" altLang="en-US" smtClean="0"/>
              <a:t>16</a:t>
            </a:fld>
            <a:endParaRPr kumimoji="1" lang="ja-JP" altLang="en-US"/>
          </a:p>
        </p:txBody>
      </p:sp>
    </p:spTree>
    <p:extLst>
      <p:ext uri="{BB962C8B-B14F-4D97-AF65-F5344CB8AC3E}">
        <p14:creationId xmlns:p14="http://schemas.microsoft.com/office/powerpoint/2010/main" val="27334805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96F6879-49DD-A978-0FF2-AE5C9E4D5A9F}"/>
              </a:ext>
            </a:extLst>
          </p:cNvPr>
          <p:cNvSpPr>
            <a:spLocks noGrp="1"/>
          </p:cNvSpPr>
          <p:nvPr>
            <p:ph type="ctrTitle"/>
          </p:nvPr>
        </p:nvSpPr>
        <p:spPr>
          <a:xfrm>
            <a:off x="979932" y="3073799"/>
            <a:ext cx="10232136" cy="637377"/>
          </a:xfrm>
        </p:spPr>
        <p:txBody>
          <a:bodyPr/>
          <a:lstStyle/>
          <a:p>
            <a:pPr algn="ctr"/>
            <a:r>
              <a:rPr kumimoji="1" lang="ja-JP" altLang="en-US" sz="4400" dirty="0"/>
              <a:t>ブラウザベース</a:t>
            </a:r>
            <a:r>
              <a:rPr kumimoji="1" lang="en-US" altLang="ja-JP" sz="4400" dirty="0"/>
              <a:t>ZTNA</a:t>
            </a:r>
            <a:r>
              <a:rPr kumimoji="1" lang="ja-JP" altLang="en-US" sz="4400" dirty="0"/>
              <a:t>の実行</a:t>
            </a:r>
            <a:endParaRPr lang="ja-JP" altLang="en-US" dirty="0"/>
          </a:p>
        </p:txBody>
      </p:sp>
      <p:sp>
        <p:nvSpPr>
          <p:cNvPr id="3" name="スライド番号プレースホルダー 2">
            <a:extLst>
              <a:ext uri="{FF2B5EF4-FFF2-40B4-BE49-F238E27FC236}">
                <a16:creationId xmlns:a16="http://schemas.microsoft.com/office/drawing/2014/main" id="{4E808503-1431-B5DD-7D6D-1D533DC34840}"/>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160</a:t>
            </a:fld>
            <a:endParaRPr kumimoji="1" lang="ja-JP" altLang="en-US"/>
          </a:p>
        </p:txBody>
      </p:sp>
    </p:spTree>
    <p:extLst>
      <p:ext uri="{BB962C8B-B14F-4D97-AF65-F5344CB8AC3E}">
        <p14:creationId xmlns:p14="http://schemas.microsoft.com/office/powerpoint/2010/main" val="386955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9B02AB8-F16E-3FEC-0D0D-B1AB1DEE5777}"/>
              </a:ext>
            </a:extLst>
          </p:cNvPr>
          <p:cNvPicPr>
            <a:picLocks noChangeAspect="1"/>
          </p:cNvPicPr>
          <p:nvPr/>
        </p:nvPicPr>
        <p:blipFill>
          <a:blip r:embed="rId2"/>
          <a:stretch>
            <a:fillRect/>
          </a:stretch>
        </p:blipFill>
        <p:spPr>
          <a:xfrm>
            <a:off x="521493" y="654670"/>
            <a:ext cx="11149013" cy="5888998"/>
          </a:xfrm>
          <a:prstGeom prst="rect">
            <a:avLst/>
          </a:prstGeom>
        </p:spPr>
      </p:pic>
      <p:sp>
        <p:nvSpPr>
          <p:cNvPr id="4" name="Title 1">
            <a:extLst>
              <a:ext uri="{FF2B5EF4-FFF2-40B4-BE49-F238E27FC236}">
                <a16:creationId xmlns:a16="http://schemas.microsoft.com/office/drawing/2014/main" id="{379650EB-530B-E19E-C27C-D9223B726574}"/>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アプリケーションのページに戻り、該当のアプリをクリックして</a:t>
            </a:r>
            <a:r>
              <a:rPr lang="en-US" altLang="ja-JP" sz="2000" dirty="0"/>
              <a:t>External URL</a:t>
            </a:r>
            <a:r>
              <a:rPr lang="ja-JP" altLang="en-US" sz="2000" dirty="0"/>
              <a:t>をコピーします</a:t>
            </a:r>
            <a:endParaRPr lang="en-US" altLang="ja-JP" sz="2000" dirty="0"/>
          </a:p>
        </p:txBody>
      </p:sp>
      <p:sp>
        <p:nvSpPr>
          <p:cNvPr id="6" name="正方形/長方形 5">
            <a:extLst>
              <a:ext uri="{FF2B5EF4-FFF2-40B4-BE49-F238E27FC236}">
                <a16:creationId xmlns:a16="http://schemas.microsoft.com/office/drawing/2014/main" id="{E7E1445B-75C4-96E0-8EB1-1A9E69B31420}"/>
              </a:ext>
            </a:extLst>
          </p:cNvPr>
          <p:cNvSpPr/>
          <p:nvPr/>
        </p:nvSpPr>
        <p:spPr>
          <a:xfrm flipH="1" flipV="1">
            <a:off x="9372599" y="3905248"/>
            <a:ext cx="2190749" cy="4286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CB29DFBA-E6CB-181E-FCB9-CE43C882C1F1}"/>
              </a:ext>
            </a:extLst>
          </p:cNvPr>
          <p:cNvSpPr>
            <a:spLocks noGrp="1"/>
          </p:cNvSpPr>
          <p:nvPr>
            <p:ph type="sldNum" sz="quarter" idx="12"/>
          </p:nvPr>
        </p:nvSpPr>
        <p:spPr/>
        <p:txBody>
          <a:bodyPr/>
          <a:lstStyle/>
          <a:p>
            <a:fld id="{022A7275-7174-43EE-9A8C-722C33463E65}" type="slidenum">
              <a:rPr kumimoji="1" lang="ja-JP" altLang="en-US" smtClean="0"/>
              <a:t>161</a:t>
            </a:fld>
            <a:endParaRPr kumimoji="1" lang="ja-JP" altLang="en-US"/>
          </a:p>
        </p:txBody>
      </p:sp>
    </p:spTree>
    <p:extLst>
      <p:ext uri="{BB962C8B-B14F-4D97-AF65-F5344CB8AC3E}">
        <p14:creationId xmlns:p14="http://schemas.microsoft.com/office/powerpoint/2010/main" val="4170961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E048D54-C600-6F44-D9E2-2EBF16CA2A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0763" y="703708"/>
            <a:ext cx="10030474" cy="5790610"/>
          </a:xfrm>
          <a:prstGeom prst="rect">
            <a:avLst/>
          </a:prstGeom>
        </p:spPr>
      </p:pic>
      <p:sp>
        <p:nvSpPr>
          <p:cNvPr id="4" name="Title 1">
            <a:extLst>
              <a:ext uri="{FF2B5EF4-FFF2-40B4-BE49-F238E27FC236}">
                <a16:creationId xmlns:a16="http://schemas.microsoft.com/office/drawing/2014/main" id="{392A0326-D45D-9CE4-7BF0-F3E77B56874C}"/>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ブラウザを開き、</a:t>
            </a:r>
            <a:r>
              <a:rPr lang="en-US" altLang="ja-JP" sz="2000" dirty="0"/>
              <a:t>URL</a:t>
            </a:r>
            <a:r>
              <a:rPr lang="ja-JP" altLang="en-US" sz="2000" dirty="0"/>
              <a:t>にペーストしてアクセスします</a:t>
            </a:r>
            <a:endParaRPr lang="en-US" altLang="ja-JP" sz="2000" dirty="0"/>
          </a:p>
        </p:txBody>
      </p:sp>
      <p:sp>
        <p:nvSpPr>
          <p:cNvPr id="2" name="スライド番号プレースホルダー 1">
            <a:extLst>
              <a:ext uri="{FF2B5EF4-FFF2-40B4-BE49-F238E27FC236}">
                <a16:creationId xmlns:a16="http://schemas.microsoft.com/office/drawing/2014/main" id="{21CBE829-691E-21FE-B9E8-DB2E39C62EF6}"/>
              </a:ext>
            </a:extLst>
          </p:cNvPr>
          <p:cNvSpPr>
            <a:spLocks noGrp="1"/>
          </p:cNvSpPr>
          <p:nvPr>
            <p:ph type="sldNum" sz="quarter" idx="12"/>
          </p:nvPr>
        </p:nvSpPr>
        <p:spPr/>
        <p:txBody>
          <a:bodyPr/>
          <a:lstStyle/>
          <a:p>
            <a:fld id="{022A7275-7174-43EE-9A8C-722C33463E65}" type="slidenum">
              <a:rPr kumimoji="1" lang="ja-JP" altLang="en-US" smtClean="0"/>
              <a:t>162</a:t>
            </a:fld>
            <a:endParaRPr kumimoji="1" lang="ja-JP" altLang="en-US"/>
          </a:p>
        </p:txBody>
      </p:sp>
    </p:spTree>
    <p:extLst>
      <p:ext uri="{BB962C8B-B14F-4D97-AF65-F5344CB8AC3E}">
        <p14:creationId xmlns:p14="http://schemas.microsoft.com/office/powerpoint/2010/main" val="21886649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AFBADE-179C-87A3-3080-C48B7822EF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2553" y="777111"/>
            <a:ext cx="10826893" cy="5729518"/>
          </a:xfrm>
          <a:prstGeom prst="rect">
            <a:avLst/>
          </a:prstGeom>
        </p:spPr>
      </p:pic>
      <p:sp>
        <p:nvSpPr>
          <p:cNvPr id="4" name="Title 1">
            <a:extLst>
              <a:ext uri="{FF2B5EF4-FFF2-40B4-BE49-F238E27FC236}">
                <a16:creationId xmlns:a16="http://schemas.microsoft.com/office/drawing/2014/main" id="{1752E02E-E5B1-66E4-9937-047C995462DA}"/>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認証画面になるので、ユーザ名、パスワード入力を進めます</a:t>
            </a:r>
            <a:endParaRPr lang="en-US" altLang="ja-JP" sz="2000" dirty="0"/>
          </a:p>
        </p:txBody>
      </p:sp>
      <p:sp>
        <p:nvSpPr>
          <p:cNvPr id="2" name="スライド番号プレースホルダー 1">
            <a:extLst>
              <a:ext uri="{FF2B5EF4-FFF2-40B4-BE49-F238E27FC236}">
                <a16:creationId xmlns:a16="http://schemas.microsoft.com/office/drawing/2014/main" id="{27719ED9-4FAE-D312-260A-81B3423FB8D8}"/>
              </a:ext>
            </a:extLst>
          </p:cNvPr>
          <p:cNvSpPr>
            <a:spLocks noGrp="1"/>
          </p:cNvSpPr>
          <p:nvPr>
            <p:ph type="sldNum" sz="quarter" idx="12"/>
          </p:nvPr>
        </p:nvSpPr>
        <p:spPr/>
        <p:txBody>
          <a:bodyPr/>
          <a:lstStyle/>
          <a:p>
            <a:fld id="{022A7275-7174-43EE-9A8C-722C33463E65}" type="slidenum">
              <a:rPr kumimoji="1" lang="ja-JP" altLang="en-US" smtClean="0"/>
              <a:t>163</a:t>
            </a:fld>
            <a:endParaRPr kumimoji="1" lang="ja-JP" altLang="en-US"/>
          </a:p>
        </p:txBody>
      </p:sp>
    </p:spTree>
    <p:extLst>
      <p:ext uri="{BB962C8B-B14F-4D97-AF65-F5344CB8AC3E}">
        <p14:creationId xmlns:p14="http://schemas.microsoft.com/office/powerpoint/2010/main" val="55379744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95B78C-3080-AB57-D490-40A5A0E3CF38}"/>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Meraki</a:t>
            </a:r>
            <a:r>
              <a:rPr lang="ja-JP" altLang="en-US" sz="2000" dirty="0"/>
              <a:t>ステータスの画面が表示されます</a:t>
            </a:r>
            <a:endParaRPr lang="en-US" altLang="ja-JP" sz="2000" dirty="0"/>
          </a:p>
        </p:txBody>
      </p:sp>
      <p:pic>
        <p:nvPicPr>
          <p:cNvPr id="5" name="図 4">
            <a:extLst>
              <a:ext uri="{FF2B5EF4-FFF2-40B4-BE49-F238E27FC236}">
                <a16:creationId xmlns:a16="http://schemas.microsoft.com/office/drawing/2014/main" id="{0A3058E0-7F7C-5301-02E5-E6F86CA7E6DB}"/>
              </a:ext>
            </a:extLst>
          </p:cNvPr>
          <p:cNvPicPr>
            <a:picLocks noChangeAspect="1"/>
          </p:cNvPicPr>
          <p:nvPr/>
        </p:nvPicPr>
        <p:blipFill>
          <a:blip r:embed="rId2"/>
          <a:stretch>
            <a:fillRect/>
          </a:stretch>
        </p:blipFill>
        <p:spPr>
          <a:xfrm>
            <a:off x="1031314" y="656893"/>
            <a:ext cx="10129372" cy="5849013"/>
          </a:xfrm>
          <a:prstGeom prst="rect">
            <a:avLst/>
          </a:prstGeom>
        </p:spPr>
      </p:pic>
      <p:sp>
        <p:nvSpPr>
          <p:cNvPr id="2" name="スライド番号プレースホルダー 1">
            <a:extLst>
              <a:ext uri="{FF2B5EF4-FFF2-40B4-BE49-F238E27FC236}">
                <a16:creationId xmlns:a16="http://schemas.microsoft.com/office/drawing/2014/main" id="{08C54343-B2E1-BCA5-74AA-ED7A9F0FFCCE}"/>
              </a:ext>
            </a:extLst>
          </p:cNvPr>
          <p:cNvSpPr>
            <a:spLocks noGrp="1"/>
          </p:cNvSpPr>
          <p:nvPr>
            <p:ph type="sldNum" sz="quarter" idx="12"/>
          </p:nvPr>
        </p:nvSpPr>
        <p:spPr/>
        <p:txBody>
          <a:bodyPr/>
          <a:lstStyle/>
          <a:p>
            <a:fld id="{022A7275-7174-43EE-9A8C-722C33463E65}" type="slidenum">
              <a:rPr kumimoji="1" lang="ja-JP" altLang="en-US" smtClean="0"/>
              <a:t>164</a:t>
            </a:fld>
            <a:endParaRPr kumimoji="1" lang="ja-JP" altLang="en-US"/>
          </a:p>
        </p:txBody>
      </p:sp>
    </p:spTree>
    <p:extLst>
      <p:ext uri="{BB962C8B-B14F-4D97-AF65-F5344CB8AC3E}">
        <p14:creationId xmlns:p14="http://schemas.microsoft.com/office/powerpoint/2010/main" val="2784564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BCC9F2A-AC10-0605-BB4C-B5708AE54722}"/>
              </a:ext>
            </a:extLst>
          </p:cNvPr>
          <p:cNvPicPr>
            <a:picLocks noChangeAspect="1"/>
          </p:cNvPicPr>
          <p:nvPr/>
        </p:nvPicPr>
        <p:blipFill>
          <a:blip r:embed="rId2"/>
          <a:stretch>
            <a:fillRect/>
          </a:stretch>
        </p:blipFill>
        <p:spPr>
          <a:xfrm>
            <a:off x="558007" y="679560"/>
            <a:ext cx="11075985" cy="5876051"/>
          </a:xfrm>
          <a:prstGeom prst="rect">
            <a:avLst/>
          </a:prstGeom>
        </p:spPr>
      </p:pic>
      <p:sp>
        <p:nvSpPr>
          <p:cNvPr id="4" name="Title 1">
            <a:extLst>
              <a:ext uri="{FF2B5EF4-FFF2-40B4-BE49-F238E27FC236}">
                <a16:creationId xmlns:a16="http://schemas.microsoft.com/office/drawing/2014/main" id="{9490BA16-35D1-F22D-4A24-984E23111ED6}"/>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アクティビティ検索の右上で</a:t>
            </a:r>
            <a:r>
              <a:rPr lang="en-US" altLang="ja-JP" sz="2000" dirty="0"/>
              <a:t>Browser-based ZTNA</a:t>
            </a:r>
            <a:r>
              <a:rPr lang="ja-JP" altLang="en-US" sz="2000" dirty="0"/>
              <a:t>で絞るとログが残っていることがわかります</a:t>
            </a:r>
            <a:endParaRPr lang="en-US" altLang="ja-JP" sz="2000" dirty="0"/>
          </a:p>
        </p:txBody>
      </p:sp>
      <p:sp>
        <p:nvSpPr>
          <p:cNvPr id="5" name="正方形/長方形 4">
            <a:extLst>
              <a:ext uri="{FF2B5EF4-FFF2-40B4-BE49-F238E27FC236}">
                <a16:creationId xmlns:a16="http://schemas.microsoft.com/office/drawing/2014/main" id="{BD7825C7-DE5F-66A7-D856-51035B2A849C}"/>
              </a:ext>
            </a:extLst>
          </p:cNvPr>
          <p:cNvSpPr/>
          <p:nvPr/>
        </p:nvSpPr>
        <p:spPr>
          <a:xfrm flipH="1" flipV="1">
            <a:off x="9806412" y="1671021"/>
            <a:ext cx="1205353" cy="3378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a:extLst>
              <a:ext uri="{FF2B5EF4-FFF2-40B4-BE49-F238E27FC236}">
                <a16:creationId xmlns:a16="http://schemas.microsoft.com/office/drawing/2014/main" id="{886672E3-24FF-FF9D-9318-77FE1FFC989B}"/>
              </a:ext>
            </a:extLst>
          </p:cNvPr>
          <p:cNvSpPr/>
          <p:nvPr/>
        </p:nvSpPr>
        <p:spPr>
          <a:xfrm flipH="1" flipV="1">
            <a:off x="2796008" y="3133725"/>
            <a:ext cx="5814591" cy="2857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6B822082-A4F3-12E4-9CC8-EAC07D6D697B}"/>
              </a:ext>
            </a:extLst>
          </p:cNvPr>
          <p:cNvSpPr>
            <a:spLocks noGrp="1"/>
          </p:cNvSpPr>
          <p:nvPr>
            <p:ph type="sldNum" sz="quarter" idx="12"/>
          </p:nvPr>
        </p:nvSpPr>
        <p:spPr/>
        <p:txBody>
          <a:bodyPr/>
          <a:lstStyle/>
          <a:p>
            <a:fld id="{022A7275-7174-43EE-9A8C-722C33463E65}" type="slidenum">
              <a:rPr kumimoji="1" lang="ja-JP" altLang="en-US" smtClean="0"/>
              <a:t>165</a:t>
            </a:fld>
            <a:endParaRPr kumimoji="1" lang="ja-JP" altLang="en-US"/>
          </a:p>
        </p:txBody>
      </p:sp>
    </p:spTree>
    <p:extLst>
      <p:ext uri="{BB962C8B-B14F-4D97-AF65-F5344CB8AC3E}">
        <p14:creationId xmlns:p14="http://schemas.microsoft.com/office/powerpoint/2010/main" val="15937479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24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3938E0-1C54-81E4-741B-FA8ED93C6F79}"/>
              </a:ext>
            </a:extLst>
          </p:cNvPr>
          <p:cNvPicPr>
            <a:picLocks noChangeAspect="1"/>
          </p:cNvPicPr>
          <p:nvPr/>
        </p:nvPicPr>
        <p:blipFill>
          <a:blip r:embed="rId2"/>
          <a:stretch>
            <a:fillRect/>
          </a:stretch>
        </p:blipFill>
        <p:spPr>
          <a:xfrm>
            <a:off x="838993" y="562403"/>
            <a:ext cx="10514013" cy="5994715"/>
          </a:xfrm>
          <a:prstGeom prst="rect">
            <a:avLst/>
          </a:prstGeom>
        </p:spPr>
      </p:pic>
      <p:sp>
        <p:nvSpPr>
          <p:cNvPr id="4" name="正方形/長方形 3">
            <a:extLst>
              <a:ext uri="{FF2B5EF4-FFF2-40B4-BE49-F238E27FC236}">
                <a16:creationId xmlns:a16="http://schemas.microsoft.com/office/drawing/2014/main" id="{6DB0B206-495F-0A9A-5A27-0F94051B9529}"/>
              </a:ext>
            </a:extLst>
          </p:cNvPr>
          <p:cNvSpPr/>
          <p:nvPr/>
        </p:nvSpPr>
        <p:spPr>
          <a:xfrm>
            <a:off x="976746" y="3215987"/>
            <a:ext cx="2078182" cy="52993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6473D18E-2A5E-03F1-70B1-5A757DEFF691}"/>
              </a:ext>
            </a:extLst>
          </p:cNvPr>
          <p:cNvSpPr txBox="1">
            <a:spLocks/>
          </p:cNvSpPr>
          <p:nvPr/>
        </p:nvSpPr>
        <p:spPr>
          <a:xfrm>
            <a:off x="317500" y="84110"/>
            <a:ext cx="11522035"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次に</a:t>
            </a:r>
            <a:r>
              <a:rPr lang="en-US" altLang="ja-JP" sz="2000" dirty="0"/>
              <a:t>Meraki</a:t>
            </a:r>
            <a:r>
              <a:rPr lang="ja-JP" altLang="en-US" sz="2000" dirty="0"/>
              <a:t>ダッシュボードのアカウントを設定します</a:t>
            </a:r>
            <a:endParaRPr lang="en-US" sz="2000" dirty="0"/>
          </a:p>
        </p:txBody>
      </p:sp>
      <p:sp>
        <p:nvSpPr>
          <p:cNvPr id="2" name="スライド番号プレースホルダー 1">
            <a:extLst>
              <a:ext uri="{FF2B5EF4-FFF2-40B4-BE49-F238E27FC236}">
                <a16:creationId xmlns:a16="http://schemas.microsoft.com/office/drawing/2014/main" id="{48EA9FB5-8693-6D2C-8DF1-35BEBD30F50E}"/>
              </a:ext>
            </a:extLst>
          </p:cNvPr>
          <p:cNvSpPr>
            <a:spLocks noGrp="1"/>
          </p:cNvSpPr>
          <p:nvPr>
            <p:ph type="sldNum" sz="quarter" idx="12"/>
          </p:nvPr>
        </p:nvSpPr>
        <p:spPr/>
        <p:txBody>
          <a:bodyPr/>
          <a:lstStyle/>
          <a:p>
            <a:fld id="{022A7275-7174-43EE-9A8C-722C33463E65}" type="slidenum">
              <a:rPr kumimoji="1" lang="ja-JP" altLang="en-US" smtClean="0"/>
              <a:t>17</a:t>
            </a:fld>
            <a:endParaRPr kumimoji="1" lang="ja-JP" altLang="en-US"/>
          </a:p>
        </p:txBody>
      </p:sp>
    </p:spTree>
    <p:extLst>
      <p:ext uri="{BB962C8B-B14F-4D97-AF65-F5344CB8AC3E}">
        <p14:creationId xmlns:p14="http://schemas.microsoft.com/office/powerpoint/2010/main" val="3422146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3723E55-DA0D-45E0-9746-FC277B0A80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80" y="1423555"/>
            <a:ext cx="9904039" cy="5150229"/>
          </a:xfrm>
          <a:prstGeom prst="rect">
            <a:avLst/>
          </a:prstGeom>
        </p:spPr>
      </p:pic>
      <p:sp>
        <p:nvSpPr>
          <p:cNvPr id="4" name="Title 1">
            <a:extLst>
              <a:ext uri="{FF2B5EF4-FFF2-40B4-BE49-F238E27FC236}">
                <a16:creationId xmlns:a16="http://schemas.microsoft.com/office/drawing/2014/main" id="{D11724C4-80E7-C2AF-616D-D17245465F26}"/>
              </a:ext>
            </a:extLst>
          </p:cNvPr>
          <p:cNvSpPr txBox="1">
            <a:spLocks/>
          </p:cNvSpPr>
          <p:nvPr/>
        </p:nvSpPr>
        <p:spPr>
          <a:xfrm>
            <a:off x="317500" y="84110"/>
            <a:ext cx="11522035"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Meraki</a:t>
            </a:r>
            <a:r>
              <a:rPr lang="ja-JP" altLang="en-US" sz="2000" dirty="0"/>
              <a:t>アカウントのセットアップ画面になります。リージョンは</a:t>
            </a:r>
            <a:r>
              <a:rPr lang="en-US" altLang="ja-JP" sz="2000" dirty="0"/>
              <a:t>Asia-Pacific</a:t>
            </a:r>
            <a:r>
              <a:rPr lang="ja-JP" altLang="en-US" sz="2000" dirty="0"/>
              <a:t>を選択します</a:t>
            </a:r>
            <a:endParaRPr lang="en-US" sz="2000" dirty="0"/>
          </a:p>
        </p:txBody>
      </p:sp>
      <p:sp>
        <p:nvSpPr>
          <p:cNvPr id="5" name="正方形/長方形 4">
            <a:extLst>
              <a:ext uri="{FF2B5EF4-FFF2-40B4-BE49-F238E27FC236}">
                <a16:creationId xmlns:a16="http://schemas.microsoft.com/office/drawing/2014/main" id="{441C6B1D-45EB-1D1E-7F32-E1B6DBE56A4C}"/>
              </a:ext>
            </a:extLst>
          </p:cNvPr>
          <p:cNvSpPr/>
          <p:nvPr/>
        </p:nvSpPr>
        <p:spPr>
          <a:xfrm>
            <a:off x="4000335" y="2254827"/>
            <a:ext cx="1008083" cy="2389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0E126DA2-BDFF-DD56-B960-88BC46A4D4E4}"/>
              </a:ext>
            </a:extLst>
          </p:cNvPr>
          <p:cNvSpPr>
            <a:spLocks noGrp="1"/>
          </p:cNvSpPr>
          <p:nvPr>
            <p:ph type="sldNum" sz="quarter" idx="12"/>
          </p:nvPr>
        </p:nvSpPr>
        <p:spPr/>
        <p:txBody>
          <a:bodyPr/>
          <a:lstStyle/>
          <a:p>
            <a:fld id="{022A7275-7174-43EE-9A8C-722C33463E65}" type="slidenum">
              <a:rPr kumimoji="1" lang="ja-JP" altLang="en-US" smtClean="0"/>
              <a:t>18</a:t>
            </a:fld>
            <a:endParaRPr kumimoji="1" lang="ja-JP" altLang="en-US"/>
          </a:p>
        </p:txBody>
      </p:sp>
    </p:spTree>
    <p:extLst>
      <p:ext uri="{BB962C8B-B14F-4D97-AF65-F5344CB8AC3E}">
        <p14:creationId xmlns:p14="http://schemas.microsoft.com/office/powerpoint/2010/main" val="1902221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349873-1E5A-1C4C-2746-B2843A4F08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8011" y="904006"/>
            <a:ext cx="10475977" cy="5465617"/>
          </a:xfrm>
          <a:prstGeom prst="rect">
            <a:avLst/>
          </a:prstGeom>
        </p:spPr>
      </p:pic>
      <p:sp>
        <p:nvSpPr>
          <p:cNvPr id="4" name="Title 1">
            <a:extLst>
              <a:ext uri="{FF2B5EF4-FFF2-40B4-BE49-F238E27FC236}">
                <a16:creationId xmlns:a16="http://schemas.microsoft.com/office/drawing/2014/main" id="{FC929A24-19E0-5F9C-574E-A7B92210DF6A}"/>
              </a:ext>
            </a:extLst>
          </p:cNvPr>
          <p:cNvSpPr txBox="1">
            <a:spLocks/>
          </p:cNvSpPr>
          <p:nvPr/>
        </p:nvSpPr>
        <p:spPr>
          <a:xfrm>
            <a:off x="317500" y="84110"/>
            <a:ext cx="11522035"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必要な情報を入力して、</a:t>
            </a:r>
            <a:r>
              <a:rPr lang="en-US" altLang="ja-JP" sz="2000" dirty="0"/>
              <a:t>Create Account</a:t>
            </a:r>
            <a:r>
              <a:rPr lang="ja-JP" altLang="en-US" sz="2000" dirty="0"/>
              <a:t>を押します</a:t>
            </a:r>
            <a:endParaRPr lang="en-US" sz="2000" dirty="0"/>
          </a:p>
        </p:txBody>
      </p:sp>
      <p:sp>
        <p:nvSpPr>
          <p:cNvPr id="2" name="スライド番号プレースホルダー 1">
            <a:extLst>
              <a:ext uri="{FF2B5EF4-FFF2-40B4-BE49-F238E27FC236}">
                <a16:creationId xmlns:a16="http://schemas.microsoft.com/office/drawing/2014/main" id="{3C60E4DF-42D0-8EC1-CD6C-61FC748AA067}"/>
              </a:ext>
            </a:extLst>
          </p:cNvPr>
          <p:cNvSpPr>
            <a:spLocks noGrp="1"/>
          </p:cNvSpPr>
          <p:nvPr>
            <p:ph type="sldNum" sz="quarter" idx="12"/>
          </p:nvPr>
        </p:nvSpPr>
        <p:spPr/>
        <p:txBody>
          <a:bodyPr/>
          <a:lstStyle/>
          <a:p>
            <a:fld id="{022A7275-7174-43EE-9A8C-722C33463E65}" type="slidenum">
              <a:rPr kumimoji="1" lang="ja-JP" altLang="en-US" smtClean="0"/>
              <a:t>19</a:t>
            </a:fld>
            <a:endParaRPr kumimoji="1" lang="ja-JP" altLang="en-US"/>
          </a:p>
        </p:txBody>
      </p:sp>
    </p:spTree>
    <p:extLst>
      <p:ext uri="{BB962C8B-B14F-4D97-AF65-F5344CB8AC3E}">
        <p14:creationId xmlns:p14="http://schemas.microsoft.com/office/powerpoint/2010/main" val="226270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86CA5-6A3C-0017-9B26-65F4A365B1E3}"/>
              </a:ext>
            </a:extLst>
          </p:cNvPr>
          <p:cNvSpPr txBox="1"/>
          <p:nvPr/>
        </p:nvSpPr>
        <p:spPr>
          <a:xfrm>
            <a:off x="699679" y="381715"/>
            <a:ext cx="3057247" cy="584775"/>
          </a:xfrm>
          <a:prstGeom prst="rect">
            <a:avLst/>
          </a:prstGeom>
          <a:noFill/>
        </p:spPr>
        <p:txBody>
          <a:bodyPr wrap="none" rtlCol="0">
            <a:spAutoFit/>
          </a:bodyPr>
          <a:lstStyle/>
          <a:p>
            <a:pPr algn="l"/>
            <a:r>
              <a:rPr lang="ja-JP" altLang="en-US" sz="3200" dirty="0"/>
              <a:t>資料の位置づけ</a:t>
            </a:r>
          </a:p>
        </p:txBody>
      </p:sp>
      <p:sp>
        <p:nvSpPr>
          <p:cNvPr id="6" name="テキスト ボックス 5">
            <a:extLst>
              <a:ext uri="{FF2B5EF4-FFF2-40B4-BE49-F238E27FC236}">
                <a16:creationId xmlns:a16="http://schemas.microsoft.com/office/drawing/2014/main" id="{0C8D901C-24AA-DA81-311A-CA6FECA5EFC8}"/>
              </a:ext>
            </a:extLst>
          </p:cNvPr>
          <p:cNvSpPr txBox="1"/>
          <p:nvPr/>
        </p:nvSpPr>
        <p:spPr>
          <a:xfrm>
            <a:off x="960437" y="1428750"/>
            <a:ext cx="10279063" cy="4154984"/>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a:t>本ドキュメントは</a:t>
            </a:r>
            <a:r>
              <a:rPr kumimoji="1" lang="en-US" altLang="ja-JP" sz="2400" dirty="0"/>
              <a:t>Cisco Secure Connect</a:t>
            </a:r>
            <a:r>
              <a:rPr kumimoji="1" lang="ja-JP" altLang="en-US" sz="2400" dirty="0"/>
              <a:t>の特徴である機能に絞り、</a:t>
            </a:r>
            <a:r>
              <a:rPr kumimoji="1" lang="en-US" altLang="ja-JP" sz="2400" dirty="0"/>
              <a:t>Secure Connect</a:t>
            </a:r>
            <a:r>
              <a:rPr kumimoji="1" lang="ja-JP" altLang="en-US" sz="2400" dirty="0"/>
              <a:t>を動かすための環境構築を</a:t>
            </a:r>
            <a:r>
              <a:rPr lang="ja-JP" altLang="en-US" sz="2400" dirty="0"/>
              <a:t>目指し</a:t>
            </a:r>
            <a:r>
              <a:rPr kumimoji="1" lang="ja-JP" altLang="en-US" sz="2400" dirty="0"/>
              <a:t>、動きの理解をサポートするためのものです</a:t>
            </a:r>
            <a:endParaRPr kumimoji="1" lang="en-US" altLang="ja-JP" sz="2400" dirty="0"/>
          </a:p>
          <a:p>
            <a:pPr marL="285750" indent="-285750">
              <a:buFont typeface="Arial" panose="020B0604020202020204" pitchFamily="34" charset="0"/>
              <a:buChar char="•"/>
            </a:pPr>
            <a:endParaRPr lang="en-US" altLang="ja-JP" sz="2400" dirty="0"/>
          </a:p>
          <a:p>
            <a:pPr marL="285750" indent="-285750">
              <a:buFont typeface="Arial" panose="020B0604020202020204" pitchFamily="34" charset="0"/>
              <a:buChar char="•"/>
            </a:pPr>
            <a:r>
              <a:rPr kumimoji="1" lang="en-US" altLang="ja-JP" sz="2400" dirty="0"/>
              <a:t>POV</a:t>
            </a:r>
            <a:r>
              <a:rPr kumimoji="1" lang="ja-JP" altLang="en-US" sz="2400" dirty="0"/>
              <a:t>全体やセキュアインターネットアクセスに必要な</a:t>
            </a:r>
            <a:r>
              <a:rPr kumimoji="1" lang="en-US" altLang="ja-JP" sz="2400" dirty="0"/>
              <a:t>Web Policy</a:t>
            </a:r>
            <a:r>
              <a:rPr kumimoji="1" lang="ja-JP" altLang="en-US" sz="2400" dirty="0"/>
              <a:t>等の設定は本ガイドに含まれておりません。必要に応じて既存の</a:t>
            </a:r>
            <a:r>
              <a:rPr kumimoji="1" lang="en-US" altLang="ja-JP" sz="2400" dirty="0"/>
              <a:t>Umbrella</a:t>
            </a:r>
            <a:r>
              <a:rPr kumimoji="1" lang="ja-JP" altLang="en-US" sz="2400" dirty="0"/>
              <a:t>の資料等をご参照ください</a:t>
            </a:r>
            <a:endParaRPr kumimoji="1" lang="en-US" altLang="ja-JP" sz="2400" dirty="0"/>
          </a:p>
          <a:p>
            <a:pPr marL="285750" indent="-285750">
              <a:buFont typeface="Arial" panose="020B0604020202020204" pitchFamily="34" charset="0"/>
              <a:buChar char="•"/>
            </a:pPr>
            <a:endParaRPr lang="en-US" altLang="ja-JP" sz="2400" dirty="0"/>
          </a:p>
          <a:p>
            <a:pPr marL="285750" indent="-285750">
              <a:buFont typeface="Arial" panose="020B0604020202020204" pitchFamily="34" charset="0"/>
              <a:buChar char="•"/>
            </a:pPr>
            <a:r>
              <a:rPr kumimoji="1" lang="ja-JP" altLang="en-US" sz="2400" dirty="0"/>
              <a:t>ここに書いてある資料</a:t>
            </a:r>
            <a:r>
              <a:rPr lang="ja-JP" altLang="en-US" sz="2400" dirty="0"/>
              <a:t>はセットアップ時のキャプチャがベースになっています。正確な情報／詳細な情報については</a:t>
            </a:r>
            <a:r>
              <a:rPr lang="en-US" altLang="ja-JP" sz="2400" dirty="0">
                <a:hlinkClick r:id="rId2"/>
              </a:rPr>
              <a:t>Meraki Documentation</a:t>
            </a:r>
            <a:r>
              <a:rPr lang="ja-JP" altLang="en-US" sz="2400" dirty="0"/>
              <a:t>を参照するようにお願いします</a:t>
            </a:r>
            <a:endParaRPr kumimoji="1" lang="ja-JP" altLang="en-US" sz="2400" dirty="0"/>
          </a:p>
        </p:txBody>
      </p:sp>
      <p:sp>
        <p:nvSpPr>
          <p:cNvPr id="2" name="スライド番号プレースホルダー 1">
            <a:extLst>
              <a:ext uri="{FF2B5EF4-FFF2-40B4-BE49-F238E27FC236}">
                <a16:creationId xmlns:a16="http://schemas.microsoft.com/office/drawing/2014/main" id="{A7594CC9-B2E9-052D-DE83-ED8BEB13829B}"/>
              </a:ext>
            </a:extLst>
          </p:cNvPr>
          <p:cNvSpPr>
            <a:spLocks noGrp="1"/>
          </p:cNvSpPr>
          <p:nvPr>
            <p:ph type="sldNum" sz="quarter" idx="12"/>
          </p:nvPr>
        </p:nvSpPr>
        <p:spPr/>
        <p:txBody>
          <a:bodyPr/>
          <a:lstStyle/>
          <a:p>
            <a:fld id="{022A7275-7174-43EE-9A8C-722C33463E65}" type="slidenum">
              <a:rPr kumimoji="1" lang="ja-JP" altLang="en-US" smtClean="0"/>
              <a:t>2</a:t>
            </a:fld>
            <a:endParaRPr kumimoji="1" lang="ja-JP" altLang="en-US"/>
          </a:p>
        </p:txBody>
      </p:sp>
    </p:spTree>
    <p:extLst>
      <p:ext uri="{BB962C8B-B14F-4D97-AF65-F5344CB8AC3E}">
        <p14:creationId xmlns:p14="http://schemas.microsoft.com/office/powerpoint/2010/main" val="2911501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2FB76D2-8E17-2D7F-D866-9E1F51943F21}"/>
              </a:ext>
            </a:extLst>
          </p:cNvPr>
          <p:cNvPicPr>
            <a:picLocks noChangeAspect="1"/>
          </p:cNvPicPr>
          <p:nvPr/>
        </p:nvPicPr>
        <p:blipFill>
          <a:blip r:embed="rId3"/>
          <a:stretch>
            <a:fillRect/>
          </a:stretch>
        </p:blipFill>
        <p:spPr>
          <a:xfrm>
            <a:off x="531668" y="794142"/>
            <a:ext cx="11128664" cy="5803449"/>
          </a:xfrm>
          <a:prstGeom prst="rect">
            <a:avLst/>
          </a:prstGeom>
        </p:spPr>
      </p:pic>
      <p:sp>
        <p:nvSpPr>
          <p:cNvPr id="6" name="Title 1">
            <a:extLst>
              <a:ext uri="{FF2B5EF4-FFF2-40B4-BE49-F238E27FC236}">
                <a16:creationId xmlns:a16="http://schemas.microsoft.com/office/drawing/2014/main" id="{AE28A1F1-0565-D159-F449-40E859B7878A}"/>
              </a:ext>
            </a:extLst>
          </p:cNvPr>
          <p:cNvSpPr txBox="1">
            <a:spLocks/>
          </p:cNvSpPr>
          <p:nvPr/>
        </p:nvSpPr>
        <p:spPr>
          <a:xfrm>
            <a:off x="317500" y="84110"/>
            <a:ext cx="11522035" cy="62497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初回設定だとダッシュボードが英語なので、日本語表記に変更しておくと便利です</a:t>
            </a:r>
            <a:endParaRPr lang="en-US" altLang="ja-JP" sz="2000" dirty="0"/>
          </a:p>
          <a:p>
            <a:r>
              <a:rPr lang="ja-JP" altLang="en-US" sz="2000" dirty="0"/>
              <a:t>右上のマークから</a:t>
            </a:r>
            <a:r>
              <a:rPr lang="en-US" altLang="ja-JP" sz="2000" dirty="0"/>
              <a:t>My profile</a:t>
            </a:r>
            <a:r>
              <a:rPr lang="ja-JP" altLang="en-US" sz="2000" dirty="0"/>
              <a:t>をクリックします</a:t>
            </a:r>
            <a:endParaRPr lang="en-US" altLang="ja-JP" sz="2000" dirty="0"/>
          </a:p>
          <a:p>
            <a:endParaRPr lang="en-US" sz="2000" dirty="0"/>
          </a:p>
        </p:txBody>
      </p:sp>
      <p:sp>
        <p:nvSpPr>
          <p:cNvPr id="8" name="正方形/長方形 7">
            <a:extLst>
              <a:ext uri="{FF2B5EF4-FFF2-40B4-BE49-F238E27FC236}">
                <a16:creationId xmlns:a16="http://schemas.microsoft.com/office/drawing/2014/main" id="{335E68DA-1A14-B2A0-3229-49247B836E05}"/>
              </a:ext>
            </a:extLst>
          </p:cNvPr>
          <p:cNvSpPr/>
          <p:nvPr/>
        </p:nvSpPr>
        <p:spPr>
          <a:xfrm>
            <a:off x="9700807" y="1662541"/>
            <a:ext cx="1155104" cy="2718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B1AE5FD1-BC9C-E994-FA19-621D9A86E9FF}"/>
              </a:ext>
            </a:extLst>
          </p:cNvPr>
          <p:cNvSpPr>
            <a:spLocks noGrp="1"/>
          </p:cNvSpPr>
          <p:nvPr>
            <p:ph type="sldNum" sz="quarter" idx="12"/>
          </p:nvPr>
        </p:nvSpPr>
        <p:spPr/>
        <p:txBody>
          <a:bodyPr/>
          <a:lstStyle/>
          <a:p>
            <a:fld id="{022A7275-7174-43EE-9A8C-722C33463E65}" type="slidenum">
              <a:rPr kumimoji="1" lang="ja-JP" altLang="en-US" smtClean="0"/>
              <a:t>20</a:t>
            </a:fld>
            <a:endParaRPr kumimoji="1" lang="ja-JP" altLang="en-US"/>
          </a:p>
        </p:txBody>
      </p:sp>
    </p:spTree>
    <p:extLst>
      <p:ext uri="{BB962C8B-B14F-4D97-AF65-F5344CB8AC3E}">
        <p14:creationId xmlns:p14="http://schemas.microsoft.com/office/powerpoint/2010/main" val="304504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FE904F-6207-35DD-299E-4607F42BAEDB}"/>
              </a:ext>
            </a:extLst>
          </p:cNvPr>
          <p:cNvSpPr txBox="1">
            <a:spLocks/>
          </p:cNvSpPr>
          <p:nvPr/>
        </p:nvSpPr>
        <p:spPr>
          <a:xfrm>
            <a:off x="317500" y="84110"/>
            <a:ext cx="11522035" cy="34191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Dashboard language</a:t>
            </a:r>
            <a:r>
              <a:rPr lang="ja-JP" altLang="en-US" sz="2000" dirty="0"/>
              <a:t>から日本語を選択して、</a:t>
            </a:r>
            <a:r>
              <a:rPr lang="en-US" altLang="ja-JP" sz="2000" dirty="0"/>
              <a:t>Save</a:t>
            </a:r>
            <a:r>
              <a:rPr lang="ja-JP" altLang="en-US" sz="2000" dirty="0"/>
              <a:t>ボタンを押します</a:t>
            </a:r>
            <a:endParaRPr lang="en-US" sz="2000" dirty="0"/>
          </a:p>
        </p:txBody>
      </p:sp>
      <p:pic>
        <p:nvPicPr>
          <p:cNvPr id="6" name="図 5">
            <a:extLst>
              <a:ext uri="{FF2B5EF4-FFF2-40B4-BE49-F238E27FC236}">
                <a16:creationId xmlns:a16="http://schemas.microsoft.com/office/drawing/2014/main" id="{D6E31C7C-2EC9-C1C0-586C-43EF41B356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3994" y="872833"/>
            <a:ext cx="10384011" cy="5423072"/>
          </a:xfrm>
          <a:prstGeom prst="rect">
            <a:avLst/>
          </a:prstGeom>
        </p:spPr>
      </p:pic>
      <p:sp>
        <p:nvSpPr>
          <p:cNvPr id="7" name="正方形/長方形 6">
            <a:extLst>
              <a:ext uri="{FF2B5EF4-FFF2-40B4-BE49-F238E27FC236}">
                <a16:creationId xmlns:a16="http://schemas.microsoft.com/office/drawing/2014/main" id="{C362D1EB-D254-9523-AF44-4AF3F1330294}"/>
              </a:ext>
            </a:extLst>
          </p:cNvPr>
          <p:cNvSpPr/>
          <p:nvPr/>
        </p:nvSpPr>
        <p:spPr>
          <a:xfrm>
            <a:off x="3697451" y="3906979"/>
            <a:ext cx="916113" cy="2182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CA954BD-0B9A-563C-A78A-B0DD4C76E3F8}"/>
              </a:ext>
            </a:extLst>
          </p:cNvPr>
          <p:cNvSpPr>
            <a:spLocks noGrp="1"/>
          </p:cNvSpPr>
          <p:nvPr>
            <p:ph type="sldNum" sz="quarter" idx="12"/>
          </p:nvPr>
        </p:nvSpPr>
        <p:spPr/>
        <p:txBody>
          <a:bodyPr/>
          <a:lstStyle/>
          <a:p>
            <a:fld id="{022A7275-7174-43EE-9A8C-722C33463E65}" type="slidenum">
              <a:rPr kumimoji="1" lang="ja-JP" altLang="en-US" smtClean="0"/>
              <a:t>21</a:t>
            </a:fld>
            <a:endParaRPr kumimoji="1" lang="ja-JP" altLang="en-US"/>
          </a:p>
        </p:txBody>
      </p:sp>
    </p:spTree>
    <p:extLst>
      <p:ext uri="{BB962C8B-B14F-4D97-AF65-F5344CB8AC3E}">
        <p14:creationId xmlns:p14="http://schemas.microsoft.com/office/powerpoint/2010/main" val="3329165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2AA3EB-5B86-CFE5-E556-3DFA06EDF110}"/>
              </a:ext>
            </a:extLst>
          </p:cNvPr>
          <p:cNvSpPr txBox="1">
            <a:spLocks/>
          </p:cNvSpPr>
          <p:nvPr/>
        </p:nvSpPr>
        <p:spPr>
          <a:xfrm>
            <a:off x="317500" y="84110"/>
            <a:ext cx="11522035" cy="34191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Meraki</a:t>
            </a:r>
            <a:r>
              <a:rPr lang="ja-JP" altLang="en-US" sz="2000" dirty="0"/>
              <a:t>ネットワークへの</a:t>
            </a:r>
            <a:r>
              <a:rPr lang="en-US" altLang="ja-JP" sz="2000" dirty="0"/>
              <a:t>MX</a:t>
            </a:r>
            <a:r>
              <a:rPr lang="ja-JP" altLang="en-US" sz="2000" dirty="0"/>
              <a:t>の登録は済ませておきます</a:t>
            </a:r>
            <a:endParaRPr lang="en-US" sz="2000" dirty="0"/>
          </a:p>
        </p:txBody>
      </p:sp>
      <p:pic>
        <p:nvPicPr>
          <p:cNvPr id="7" name="図 6">
            <a:extLst>
              <a:ext uri="{FF2B5EF4-FFF2-40B4-BE49-F238E27FC236}">
                <a16:creationId xmlns:a16="http://schemas.microsoft.com/office/drawing/2014/main" id="{A0A79B81-46C9-6DE3-DA10-24A291B8F795}"/>
              </a:ext>
            </a:extLst>
          </p:cNvPr>
          <p:cNvPicPr>
            <a:picLocks noChangeAspect="1"/>
          </p:cNvPicPr>
          <p:nvPr/>
        </p:nvPicPr>
        <p:blipFill>
          <a:blip r:embed="rId2"/>
          <a:stretch>
            <a:fillRect/>
          </a:stretch>
        </p:blipFill>
        <p:spPr>
          <a:xfrm>
            <a:off x="481012" y="819213"/>
            <a:ext cx="11229975" cy="5467224"/>
          </a:xfrm>
          <a:prstGeom prst="rect">
            <a:avLst/>
          </a:prstGeom>
        </p:spPr>
      </p:pic>
      <p:sp>
        <p:nvSpPr>
          <p:cNvPr id="2" name="スライド番号プレースホルダー 1">
            <a:extLst>
              <a:ext uri="{FF2B5EF4-FFF2-40B4-BE49-F238E27FC236}">
                <a16:creationId xmlns:a16="http://schemas.microsoft.com/office/drawing/2014/main" id="{8EB13ABD-EA36-4D38-023E-280F0D85A330}"/>
              </a:ext>
            </a:extLst>
          </p:cNvPr>
          <p:cNvSpPr>
            <a:spLocks noGrp="1"/>
          </p:cNvSpPr>
          <p:nvPr>
            <p:ph type="sldNum" sz="quarter" idx="12"/>
          </p:nvPr>
        </p:nvSpPr>
        <p:spPr/>
        <p:txBody>
          <a:bodyPr/>
          <a:lstStyle/>
          <a:p>
            <a:fld id="{022A7275-7174-43EE-9A8C-722C33463E65}" type="slidenum">
              <a:rPr kumimoji="1" lang="ja-JP" altLang="en-US" smtClean="0"/>
              <a:t>22</a:t>
            </a:fld>
            <a:endParaRPr kumimoji="1" lang="ja-JP" altLang="en-US"/>
          </a:p>
        </p:txBody>
      </p:sp>
    </p:spTree>
    <p:extLst>
      <p:ext uri="{BB962C8B-B14F-4D97-AF65-F5344CB8AC3E}">
        <p14:creationId xmlns:p14="http://schemas.microsoft.com/office/powerpoint/2010/main" val="1715662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DD8DB32-C0CE-B26D-8189-A593D00C0C6A}"/>
              </a:ext>
            </a:extLst>
          </p:cNvPr>
          <p:cNvSpPr>
            <a:spLocks noGrp="1"/>
          </p:cNvSpPr>
          <p:nvPr>
            <p:ph type="ctrTitle"/>
          </p:nvPr>
        </p:nvSpPr>
        <p:spPr>
          <a:xfrm>
            <a:off x="979932" y="3073799"/>
            <a:ext cx="10232136" cy="637377"/>
          </a:xfrm>
        </p:spPr>
        <p:txBody>
          <a:bodyPr/>
          <a:lstStyle/>
          <a:p>
            <a:pPr algn="ctr"/>
            <a:r>
              <a:rPr lang="en-US" altLang="ja-JP" sz="4400" dirty="0"/>
              <a:t>Secure Connect</a:t>
            </a:r>
            <a:r>
              <a:rPr lang="ja-JP" altLang="en-US" sz="4400" dirty="0"/>
              <a:t>アカウントの紐づけ</a:t>
            </a:r>
            <a:endParaRPr lang="ja-JP" altLang="en-US" dirty="0"/>
          </a:p>
        </p:txBody>
      </p:sp>
      <p:sp>
        <p:nvSpPr>
          <p:cNvPr id="3" name="スライド番号プレースホルダー 2">
            <a:extLst>
              <a:ext uri="{FF2B5EF4-FFF2-40B4-BE49-F238E27FC236}">
                <a16:creationId xmlns:a16="http://schemas.microsoft.com/office/drawing/2014/main" id="{3C18BD69-EB99-6C8D-8480-18A5E4C0906A}"/>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23</a:t>
            </a:fld>
            <a:endParaRPr kumimoji="1" lang="ja-JP" altLang="en-US"/>
          </a:p>
        </p:txBody>
      </p:sp>
    </p:spTree>
    <p:extLst>
      <p:ext uri="{BB962C8B-B14F-4D97-AF65-F5344CB8AC3E}">
        <p14:creationId xmlns:p14="http://schemas.microsoft.com/office/powerpoint/2010/main" val="373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0D3BEE-D109-EF7E-29D3-8621D267E1C2}"/>
              </a:ext>
            </a:extLst>
          </p:cNvPr>
          <p:cNvSpPr txBox="1">
            <a:spLocks/>
          </p:cNvSpPr>
          <p:nvPr/>
        </p:nvSpPr>
        <p:spPr>
          <a:xfrm>
            <a:off x="317500" y="84110"/>
            <a:ext cx="11522035" cy="34191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ブラウザで紐づけたい</a:t>
            </a:r>
            <a:r>
              <a:rPr lang="en-US" altLang="ja-JP" sz="2000" dirty="0"/>
              <a:t>Meraki org</a:t>
            </a:r>
            <a:r>
              <a:rPr lang="ja-JP" altLang="en-US" sz="2000" dirty="0"/>
              <a:t>を開いた状態にします</a:t>
            </a:r>
            <a:endParaRPr lang="en-US" sz="2000" dirty="0"/>
          </a:p>
        </p:txBody>
      </p:sp>
      <p:pic>
        <p:nvPicPr>
          <p:cNvPr id="5" name="図 4">
            <a:extLst>
              <a:ext uri="{FF2B5EF4-FFF2-40B4-BE49-F238E27FC236}">
                <a16:creationId xmlns:a16="http://schemas.microsoft.com/office/drawing/2014/main" id="{DFE5B8E8-199E-B379-1DDE-22FBB86827CC}"/>
              </a:ext>
            </a:extLst>
          </p:cNvPr>
          <p:cNvPicPr>
            <a:picLocks noChangeAspect="1"/>
          </p:cNvPicPr>
          <p:nvPr/>
        </p:nvPicPr>
        <p:blipFill>
          <a:blip r:embed="rId2"/>
          <a:stretch>
            <a:fillRect/>
          </a:stretch>
        </p:blipFill>
        <p:spPr>
          <a:xfrm>
            <a:off x="531668" y="641565"/>
            <a:ext cx="11128664" cy="5796179"/>
          </a:xfrm>
          <a:prstGeom prst="rect">
            <a:avLst/>
          </a:prstGeom>
        </p:spPr>
      </p:pic>
      <p:sp>
        <p:nvSpPr>
          <p:cNvPr id="2" name="スライド番号プレースホルダー 1">
            <a:extLst>
              <a:ext uri="{FF2B5EF4-FFF2-40B4-BE49-F238E27FC236}">
                <a16:creationId xmlns:a16="http://schemas.microsoft.com/office/drawing/2014/main" id="{E1D0D89C-E769-6044-C4CD-0F93F75DD6EC}"/>
              </a:ext>
            </a:extLst>
          </p:cNvPr>
          <p:cNvSpPr>
            <a:spLocks noGrp="1"/>
          </p:cNvSpPr>
          <p:nvPr>
            <p:ph type="sldNum" sz="quarter" idx="12"/>
          </p:nvPr>
        </p:nvSpPr>
        <p:spPr/>
        <p:txBody>
          <a:bodyPr/>
          <a:lstStyle/>
          <a:p>
            <a:fld id="{022A7275-7174-43EE-9A8C-722C33463E65}" type="slidenum">
              <a:rPr kumimoji="1" lang="ja-JP" altLang="en-US" smtClean="0"/>
              <a:t>24</a:t>
            </a:fld>
            <a:endParaRPr kumimoji="1" lang="ja-JP" altLang="en-US"/>
          </a:p>
        </p:txBody>
      </p:sp>
    </p:spTree>
    <p:extLst>
      <p:ext uri="{BB962C8B-B14F-4D97-AF65-F5344CB8AC3E}">
        <p14:creationId xmlns:p14="http://schemas.microsoft.com/office/powerpoint/2010/main" val="3698609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36FFF5E-FB4A-44C0-3505-F447AEE7E098}"/>
              </a:ext>
            </a:extLst>
          </p:cNvPr>
          <p:cNvPicPr>
            <a:picLocks noChangeAspect="1"/>
          </p:cNvPicPr>
          <p:nvPr/>
        </p:nvPicPr>
        <p:blipFill>
          <a:blip r:embed="rId2"/>
          <a:stretch>
            <a:fillRect/>
          </a:stretch>
        </p:blipFill>
        <p:spPr>
          <a:xfrm>
            <a:off x="897224" y="565552"/>
            <a:ext cx="10397552" cy="5928314"/>
          </a:xfrm>
          <a:prstGeom prst="rect">
            <a:avLst/>
          </a:prstGeom>
        </p:spPr>
      </p:pic>
      <p:sp>
        <p:nvSpPr>
          <p:cNvPr id="4" name="Title 1">
            <a:extLst>
              <a:ext uri="{FF2B5EF4-FFF2-40B4-BE49-F238E27FC236}">
                <a16:creationId xmlns:a16="http://schemas.microsoft.com/office/drawing/2014/main" id="{D47FF1A9-017D-491A-9824-E8A0D6A5BD0F}"/>
              </a:ext>
            </a:extLst>
          </p:cNvPr>
          <p:cNvSpPr txBox="1">
            <a:spLocks/>
          </p:cNvSpPr>
          <p:nvPr/>
        </p:nvSpPr>
        <p:spPr>
          <a:xfrm>
            <a:off x="317500" y="84110"/>
            <a:ext cx="11522035" cy="341917"/>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そのまま３の「</a:t>
            </a:r>
            <a:r>
              <a:rPr lang="en-US" altLang="ja-JP" sz="2000" dirty="0"/>
              <a:t>Link Secure Connect to Umbrella</a:t>
            </a:r>
            <a:r>
              <a:rPr lang="ja-JP" altLang="en-US" sz="2000" dirty="0"/>
              <a:t>」をクリックします</a:t>
            </a:r>
            <a:endParaRPr lang="en-US" sz="2000" dirty="0"/>
          </a:p>
        </p:txBody>
      </p:sp>
      <p:sp>
        <p:nvSpPr>
          <p:cNvPr id="5" name="正方形/長方形 4">
            <a:extLst>
              <a:ext uri="{FF2B5EF4-FFF2-40B4-BE49-F238E27FC236}">
                <a16:creationId xmlns:a16="http://schemas.microsoft.com/office/drawing/2014/main" id="{E962348C-E695-BFBD-5CD3-7F6294180D05}"/>
              </a:ext>
            </a:extLst>
          </p:cNvPr>
          <p:cNvSpPr/>
          <p:nvPr/>
        </p:nvSpPr>
        <p:spPr>
          <a:xfrm>
            <a:off x="1068552" y="4021279"/>
            <a:ext cx="2339666" cy="4364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543AA016-5700-E95C-7917-AE6B0D3EA0F2}"/>
              </a:ext>
            </a:extLst>
          </p:cNvPr>
          <p:cNvSpPr>
            <a:spLocks noGrp="1"/>
          </p:cNvSpPr>
          <p:nvPr>
            <p:ph type="sldNum" sz="quarter" idx="12"/>
          </p:nvPr>
        </p:nvSpPr>
        <p:spPr/>
        <p:txBody>
          <a:bodyPr/>
          <a:lstStyle/>
          <a:p>
            <a:fld id="{022A7275-7174-43EE-9A8C-722C33463E65}" type="slidenum">
              <a:rPr kumimoji="1" lang="ja-JP" altLang="en-US" smtClean="0"/>
              <a:t>25</a:t>
            </a:fld>
            <a:endParaRPr kumimoji="1" lang="ja-JP" altLang="en-US"/>
          </a:p>
        </p:txBody>
      </p:sp>
    </p:spTree>
    <p:extLst>
      <p:ext uri="{BB962C8B-B14F-4D97-AF65-F5344CB8AC3E}">
        <p14:creationId xmlns:p14="http://schemas.microsoft.com/office/powerpoint/2010/main" val="2680716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AE0029-F11E-66AF-A127-BC61F22DDF5A}"/>
              </a:ext>
            </a:extLst>
          </p:cNvPr>
          <p:cNvSpPr txBox="1">
            <a:spLocks/>
          </p:cNvSpPr>
          <p:nvPr/>
        </p:nvSpPr>
        <p:spPr>
          <a:xfrm>
            <a:off x="317500" y="84110"/>
            <a:ext cx="10513786" cy="64633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＜手動でアカウントを紐づける場合（紐づけが自動で完了してる場合は不要です）＞</a:t>
            </a:r>
            <a:endParaRPr lang="en-US" altLang="ja-JP" sz="2000" dirty="0"/>
          </a:p>
          <a:p>
            <a:r>
              <a:rPr lang="ja-JP" altLang="en-US" sz="2000" dirty="0"/>
              <a:t>新しいタブが開かれ、</a:t>
            </a:r>
            <a:r>
              <a:rPr lang="en-US" altLang="ja-JP" sz="2000" dirty="0"/>
              <a:t>API</a:t>
            </a:r>
            <a:r>
              <a:rPr lang="ja-JP" altLang="en-US" sz="2000" dirty="0"/>
              <a:t>を紐づける画面になります</a:t>
            </a:r>
            <a:endParaRPr lang="en-US" altLang="ja-JP" sz="2000" dirty="0"/>
          </a:p>
        </p:txBody>
      </p:sp>
      <p:pic>
        <p:nvPicPr>
          <p:cNvPr id="6" name="図 5">
            <a:extLst>
              <a:ext uri="{FF2B5EF4-FFF2-40B4-BE49-F238E27FC236}">
                <a16:creationId xmlns:a16="http://schemas.microsoft.com/office/drawing/2014/main" id="{403F2BDF-4690-332C-51D9-9EAEB3948829}"/>
              </a:ext>
            </a:extLst>
          </p:cNvPr>
          <p:cNvPicPr>
            <a:picLocks noChangeAspect="1"/>
          </p:cNvPicPr>
          <p:nvPr/>
        </p:nvPicPr>
        <p:blipFill>
          <a:blip r:embed="rId2"/>
          <a:stretch>
            <a:fillRect/>
          </a:stretch>
        </p:blipFill>
        <p:spPr>
          <a:xfrm>
            <a:off x="747490" y="741539"/>
            <a:ext cx="10697020" cy="5587514"/>
          </a:xfrm>
          <a:prstGeom prst="rect">
            <a:avLst/>
          </a:prstGeom>
        </p:spPr>
      </p:pic>
      <p:sp>
        <p:nvSpPr>
          <p:cNvPr id="2" name="スライド番号プレースホルダー 1">
            <a:extLst>
              <a:ext uri="{FF2B5EF4-FFF2-40B4-BE49-F238E27FC236}">
                <a16:creationId xmlns:a16="http://schemas.microsoft.com/office/drawing/2014/main" id="{B65BCA00-48F7-8F72-E756-C8F066C356DF}"/>
              </a:ext>
            </a:extLst>
          </p:cNvPr>
          <p:cNvSpPr>
            <a:spLocks noGrp="1"/>
          </p:cNvSpPr>
          <p:nvPr>
            <p:ph type="sldNum" sz="quarter" idx="12"/>
          </p:nvPr>
        </p:nvSpPr>
        <p:spPr/>
        <p:txBody>
          <a:bodyPr/>
          <a:lstStyle/>
          <a:p>
            <a:fld id="{022A7275-7174-43EE-9A8C-722C33463E65}" type="slidenum">
              <a:rPr kumimoji="1" lang="ja-JP" altLang="en-US" smtClean="0"/>
              <a:t>26</a:t>
            </a:fld>
            <a:endParaRPr kumimoji="1" lang="ja-JP" altLang="en-US"/>
          </a:p>
        </p:txBody>
      </p:sp>
    </p:spTree>
    <p:extLst>
      <p:ext uri="{BB962C8B-B14F-4D97-AF65-F5344CB8AC3E}">
        <p14:creationId xmlns:p14="http://schemas.microsoft.com/office/powerpoint/2010/main" val="1029181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814902B-C832-C380-12DB-66AFFC7E6973}"/>
              </a:ext>
            </a:extLst>
          </p:cNvPr>
          <p:cNvPicPr>
            <a:picLocks noChangeAspect="1"/>
          </p:cNvPicPr>
          <p:nvPr/>
        </p:nvPicPr>
        <p:blipFill>
          <a:blip r:embed="rId2"/>
          <a:stretch>
            <a:fillRect/>
          </a:stretch>
        </p:blipFill>
        <p:spPr>
          <a:xfrm>
            <a:off x="760268" y="1009363"/>
            <a:ext cx="10671464" cy="5539057"/>
          </a:xfrm>
          <a:prstGeom prst="rect">
            <a:avLst/>
          </a:prstGeom>
        </p:spPr>
      </p:pic>
      <p:sp>
        <p:nvSpPr>
          <p:cNvPr id="4" name="Title 1">
            <a:extLst>
              <a:ext uri="{FF2B5EF4-FFF2-40B4-BE49-F238E27FC236}">
                <a16:creationId xmlns:a16="http://schemas.microsoft.com/office/drawing/2014/main" id="{5CEC89F0-7609-16E2-88E9-1856F41AAA86}"/>
              </a:ext>
            </a:extLst>
          </p:cNvPr>
          <p:cNvSpPr txBox="1">
            <a:spLocks/>
          </p:cNvSpPr>
          <p:nvPr/>
        </p:nvSpPr>
        <p:spPr>
          <a:xfrm>
            <a:off x="317500" y="84110"/>
            <a:ext cx="11569241" cy="92525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紐づけたい</a:t>
            </a:r>
            <a:r>
              <a:rPr lang="en-US" altLang="ja-JP" sz="2000" dirty="0"/>
              <a:t>Umbrella</a:t>
            </a:r>
            <a:r>
              <a:rPr lang="ja-JP" altLang="en-US" sz="2000" dirty="0"/>
              <a:t>のダッシュボード画面を開き、管理→</a:t>
            </a:r>
            <a:r>
              <a:rPr lang="en-US" altLang="ja-JP" sz="2000" dirty="0"/>
              <a:t>API</a:t>
            </a:r>
            <a:r>
              <a:rPr lang="ja-JP" altLang="en-US" sz="2000" dirty="0"/>
              <a:t>キー→レガシーキー→</a:t>
            </a:r>
            <a:r>
              <a:rPr lang="en-US" altLang="ja-JP" sz="2000" dirty="0"/>
              <a:t>Umbrella</a:t>
            </a:r>
            <a:r>
              <a:rPr lang="ja-JP" altLang="en-US" sz="2000" dirty="0"/>
              <a:t>ネットワークデバイスを選択します</a:t>
            </a:r>
            <a:endParaRPr lang="en-US" altLang="ja-JP" sz="2000" dirty="0"/>
          </a:p>
          <a:p>
            <a:r>
              <a:rPr lang="ja-JP" altLang="en-US" sz="2000" dirty="0"/>
              <a:t>トークンの生成をクリックします</a:t>
            </a:r>
            <a:endParaRPr lang="en-US" altLang="ja-JP" sz="2000" dirty="0"/>
          </a:p>
        </p:txBody>
      </p:sp>
      <p:sp>
        <p:nvSpPr>
          <p:cNvPr id="5" name="正方形/長方形 4">
            <a:extLst>
              <a:ext uri="{FF2B5EF4-FFF2-40B4-BE49-F238E27FC236}">
                <a16:creationId xmlns:a16="http://schemas.microsoft.com/office/drawing/2014/main" id="{A296F83F-9B43-496F-1D98-7D7CEC666F77}"/>
              </a:ext>
            </a:extLst>
          </p:cNvPr>
          <p:cNvSpPr/>
          <p:nvPr/>
        </p:nvSpPr>
        <p:spPr>
          <a:xfrm>
            <a:off x="3125951" y="4447310"/>
            <a:ext cx="1061586" cy="3636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C947C1C-9F39-E4EA-040C-7B1F8A62FC9E}"/>
              </a:ext>
            </a:extLst>
          </p:cNvPr>
          <p:cNvSpPr>
            <a:spLocks noGrp="1"/>
          </p:cNvSpPr>
          <p:nvPr>
            <p:ph type="sldNum" sz="quarter" idx="12"/>
          </p:nvPr>
        </p:nvSpPr>
        <p:spPr/>
        <p:txBody>
          <a:bodyPr/>
          <a:lstStyle/>
          <a:p>
            <a:fld id="{022A7275-7174-43EE-9A8C-722C33463E65}" type="slidenum">
              <a:rPr kumimoji="1" lang="ja-JP" altLang="en-US" smtClean="0"/>
              <a:t>27</a:t>
            </a:fld>
            <a:endParaRPr kumimoji="1" lang="ja-JP" altLang="en-US"/>
          </a:p>
        </p:txBody>
      </p:sp>
    </p:spTree>
    <p:extLst>
      <p:ext uri="{BB962C8B-B14F-4D97-AF65-F5344CB8AC3E}">
        <p14:creationId xmlns:p14="http://schemas.microsoft.com/office/powerpoint/2010/main" val="906589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BAA1CC-32E9-AE95-240C-DEB1CEB2AE1D}"/>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鍵、</a:t>
            </a:r>
            <a:r>
              <a:rPr lang="en-US" altLang="ja-JP" sz="2000" dirty="0"/>
              <a:t>Secret</a:t>
            </a:r>
            <a:r>
              <a:rPr lang="ja-JP" altLang="en-US" sz="2000" dirty="0"/>
              <a:t>が生成されるので、コピーします</a:t>
            </a:r>
            <a:endParaRPr lang="en-US" altLang="ja-JP" sz="2000" dirty="0"/>
          </a:p>
        </p:txBody>
      </p:sp>
      <p:pic>
        <p:nvPicPr>
          <p:cNvPr id="8" name="図 7">
            <a:extLst>
              <a:ext uri="{FF2B5EF4-FFF2-40B4-BE49-F238E27FC236}">
                <a16:creationId xmlns:a16="http://schemas.microsoft.com/office/drawing/2014/main" id="{E1AFF292-A9D6-8469-ABDD-AC693E467D02}"/>
              </a:ext>
            </a:extLst>
          </p:cNvPr>
          <p:cNvPicPr>
            <a:picLocks noChangeAspect="1"/>
          </p:cNvPicPr>
          <p:nvPr/>
        </p:nvPicPr>
        <p:blipFill>
          <a:blip r:embed="rId2"/>
          <a:stretch>
            <a:fillRect/>
          </a:stretch>
        </p:blipFill>
        <p:spPr>
          <a:xfrm>
            <a:off x="439678" y="592304"/>
            <a:ext cx="11312644" cy="5881212"/>
          </a:xfrm>
          <a:prstGeom prst="rect">
            <a:avLst/>
          </a:prstGeom>
        </p:spPr>
      </p:pic>
      <p:sp>
        <p:nvSpPr>
          <p:cNvPr id="2" name="スライド番号プレースホルダー 1">
            <a:extLst>
              <a:ext uri="{FF2B5EF4-FFF2-40B4-BE49-F238E27FC236}">
                <a16:creationId xmlns:a16="http://schemas.microsoft.com/office/drawing/2014/main" id="{E3BA050C-B0DD-712A-F982-BE218C611903}"/>
              </a:ext>
            </a:extLst>
          </p:cNvPr>
          <p:cNvSpPr>
            <a:spLocks noGrp="1"/>
          </p:cNvSpPr>
          <p:nvPr>
            <p:ph type="sldNum" sz="quarter" idx="12"/>
          </p:nvPr>
        </p:nvSpPr>
        <p:spPr/>
        <p:txBody>
          <a:bodyPr/>
          <a:lstStyle/>
          <a:p>
            <a:fld id="{022A7275-7174-43EE-9A8C-722C33463E65}" type="slidenum">
              <a:rPr kumimoji="1" lang="ja-JP" altLang="en-US" smtClean="0"/>
              <a:t>28</a:t>
            </a:fld>
            <a:endParaRPr kumimoji="1" lang="ja-JP" altLang="en-US"/>
          </a:p>
        </p:txBody>
      </p:sp>
    </p:spTree>
    <p:extLst>
      <p:ext uri="{BB962C8B-B14F-4D97-AF65-F5344CB8AC3E}">
        <p14:creationId xmlns:p14="http://schemas.microsoft.com/office/powerpoint/2010/main" val="2106998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79A89-74C2-D7DC-4059-A915F436A77F}"/>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API Key</a:t>
            </a:r>
            <a:r>
              <a:rPr lang="ja-JP" altLang="en-US" sz="2000" dirty="0"/>
              <a:t>、</a:t>
            </a:r>
            <a:r>
              <a:rPr lang="en-US" altLang="ja-JP" sz="2000" dirty="0"/>
              <a:t>API Secret</a:t>
            </a:r>
            <a:r>
              <a:rPr lang="ja-JP" altLang="en-US" sz="2000" dirty="0"/>
              <a:t>にそれぞれペーストして、</a:t>
            </a:r>
            <a:r>
              <a:rPr lang="en-US" altLang="ja-JP" sz="2000" dirty="0"/>
              <a:t>Check and Continue</a:t>
            </a:r>
            <a:r>
              <a:rPr lang="ja-JP" altLang="en-US" sz="2000" dirty="0"/>
              <a:t>を押します</a:t>
            </a:r>
            <a:endParaRPr lang="en-US" altLang="ja-JP" sz="2000" dirty="0"/>
          </a:p>
        </p:txBody>
      </p:sp>
      <p:pic>
        <p:nvPicPr>
          <p:cNvPr id="5" name="図 4">
            <a:extLst>
              <a:ext uri="{FF2B5EF4-FFF2-40B4-BE49-F238E27FC236}">
                <a16:creationId xmlns:a16="http://schemas.microsoft.com/office/drawing/2014/main" id="{FA2854F6-33A7-FF51-66FE-2E73BB05BDF9}"/>
              </a:ext>
            </a:extLst>
          </p:cNvPr>
          <p:cNvPicPr>
            <a:picLocks noChangeAspect="1"/>
          </p:cNvPicPr>
          <p:nvPr/>
        </p:nvPicPr>
        <p:blipFill>
          <a:blip r:embed="rId2"/>
          <a:stretch>
            <a:fillRect/>
          </a:stretch>
        </p:blipFill>
        <p:spPr>
          <a:xfrm>
            <a:off x="536863" y="687316"/>
            <a:ext cx="11118273" cy="5793479"/>
          </a:xfrm>
          <a:prstGeom prst="rect">
            <a:avLst/>
          </a:prstGeom>
        </p:spPr>
      </p:pic>
      <p:sp>
        <p:nvSpPr>
          <p:cNvPr id="3" name="スライド番号プレースホルダー 2">
            <a:extLst>
              <a:ext uri="{FF2B5EF4-FFF2-40B4-BE49-F238E27FC236}">
                <a16:creationId xmlns:a16="http://schemas.microsoft.com/office/drawing/2014/main" id="{E6FB2080-3466-B441-DB1F-190564067813}"/>
              </a:ext>
            </a:extLst>
          </p:cNvPr>
          <p:cNvSpPr>
            <a:spLocks noGrp="1"/>
          </p:cNvSpPr>
          <p:nvPr>
            <p:ph type="sldNum" sz="quarter" idx="12"/>
          </p:nvPr>
        </p:nvSpPr>
        <p:spPr/>
        <p:txBody>
          <a:bodyPr/>
          <a:lstStyle/>
          <a:p>
            <a:fld id="{022A7275-7174-43EE-9A8C-722C33463E65}" type="slidenum">
              <a:rPr kumimoji="1" lang="ja-JP" altLang="en-US" smtClean="0"/>
              <a:t>29</a:t>
            </a:fld>
            <a:endParaRPr kumimoji="1" lang="ja-JP" altLang="en-US"/>
          </a:p>
        </p:txBody>
      </p:sp>
    </p:spTree>
    <p:extLst>
      <p:ext uri="{BB962C8B-B14F-4D97-AF65-F5344CB8AC3E}">
        <p14:creationId xmlns:p14="http://schemas.microsoft.com/office/powerpoint/2010/main" val="2712763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13C1297-DE39-095E-6032-802E90D5E4E1}"/>
              </a:ext>
            </a:extLst>
          </p:cNvPr>
          <p:cNvSpPr txBox="1"/>
          <p:nvPr/>
        </p:nvSpPr>
        <p:spPr>
          <a:xfrm>
            <a:off x="699679" y="381715"/>
            <a:ext cx="5109091" cy="584775"/>
          </a:xfrm>
          <a:prstGeom prst="rect">
            <a:avLst/>
          </a:prstGeom>
          <a:noFill/>
        </p:spPr>
        <p:txBody>
          <a:bodyPr wrap="none" rtlCol="0">
            <a:spAutoFit/>
          </a:bodyPr>
          <a:lstStyle/>
          <a:p>
            <a:pPr algn="l"/>
            <a:r>
              <a:rPr lang="ja-JP" altLang="en-US" sz="3200" dirty="0"/>
              <a:t>内容に関する保証について</a:t>
            </a:r>
          </a:p>
        </p:txBody>
      </p:sp>
      <p:sp>
        <p:nvSpPr>
          <p:cNvPr id="5" name="テキスト ボックス 4">
            <a:extLst>
              <a:ext uri="{FF2B5EF4-FFF2-40B4-BE49-F238E27FC236}">
                <a16:creationId xmlns:a16="http://schemas.microsoft.com/office/drawing/2014/main" id="{35BDFF38-7E44-CB80-D53C-A4CE4473C720}"/>
              </a:ext>
            </a:extLst>
          </p:cNvPr>
          <p:cNvSpPr txBox="1"/>
          <p:nvPr/>
        </p:nvSpPr>
        <p:spPr>
          <a:xfrm>
            <a:off x="960437" y="1428750"/>
            <a:ext cx="10279063" cy="452431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a:t>本資料は、</a:t>
            </a:r>
            <a:r>
              <a:rPr kumimoji="1" lang="en-US" altLang="ja-JP" sz="2400" dirty="0"/>
              <a:t>2024</a:t>
            </a:r>
            <a:r>
              <a:rPr kumimoji="1" lang="ja-JP" altLang="en-US" sz="2400" dirty="0"/>
              <a:t>年</a:t>
            </a:r>
            <a:r>
              <a:rPr kumimoji="1" lang="en-US" altLang="ja-JP" sz="2400" dirty="0"/>
              <a:t>7</a:t>
            </a:r>
            <a:r>
              <a:rPr kumimoji="1" lang="ja-JP" altLang="en-US" sz="2400" dirty="0"/>
              <a:t>月現在の情報に基づいております。</a:t>
            </a:r>
            <a:endParaRPr kumimoji="1" lang="en-US" altLang="ja-JP" sz="2400" dirty="0"/>
          </a:p>
          <a:p>
            <a:pPr marL="285750" indent="-285750">
              <a:buFont typeface="Arial" panose="020B0604020202020204" pitchFamily="34" charset="0"/>
              <a:buChar char="•"/>
            </a:pPr>
            <a:endParaRPr kumimoji="1" lang="ja-JP" altLang="en-US" sz="2400" dirty="0"/>
          </a:p>
          <a:p>
            <a:pPr marL="285750" indent="-285750">
              <a:buFont typeface="Arial" panose="020B0604020202020204" pitchFamily="34" charset="0"/>
              <a:buChar char="•"/>
            </a:pPr>
            <a:r>
              <a:rPr kumimoji="1" lang="ja-JP" altLang="en-US" sz="2400" dirty="0"/>
              <a:t>本資料に記載されている仕様および製品に関する情報は、予告なしに変更されることがあります</a:t>
            </a:r>
            <a:endParaRPr kumimoji="1" lang="en-US" altLang="ja-JP" sz="2400" dirty="0"/>
          </a:p>
          <a:p>
            <a:pPr marL="285750" indent="-285750">
              <a:buFont typeface="Arial" panose="020B0604020202020204" pitchFamily="34" charset="0"/>
              <a:buChar char="•"/>
            </a:pPr>
            <a:endParaRPr kumimoji="1" lang="ja-JP" altLang="en-US" sz="2400" dirty="0"/>
          </a:p>
          <a:p>
            <a:pPr marL="285750" indent="-285750">
              <a:buFont typeface="Arial" panose="020B0604020202020204" pitchFamily="34" charset="0"/>
              <a:buChar char="•"/>
            </a:pPr>
            <a:r>
              <a:rPr kumimoji="1" lang="ja-JP" altLang="en-US" sz="2400" dirty="0"/>
              <a:t>シスコは、本資料に関して、その正確性又は完全性について一切の責任を負わないこととします</a:t>
            </a:r>
            <a:endParaRPr kumimoji="1" lang="en-US" altLang="ja-JP" sz="2400" dirty="0"/>
          </a:p>
          <a:p>
            <a:pPr marL="285750" indent="-285750">
              <a:buFont typeface="Arial" panose="020B0604020202020204" pitchFamily="34" charset="0"/>
              <a:buChar char="•"/>
            </a:pPr>
            <a:endParaRPr kumimoji="1" lang="ja-JP" altLang="en-US" sz="2400" dirty="0"/>
          </a:p>
          <a:p>
            <a:pPr marL="285750" indent="-285750">
              <a:buFont typeface="Arial" panose="020B0604020202020204" pitchFamily="34" charset="0"/>
              <a:buChar char="•"/>
            </a:pPr>
            <a:r>
              <a:rPr kumimoji="1" lang="ja-JP" altLang="en-US" sz="2400" dirty="0"/>
              <a:t>シスコは、本資料が十分な品質を有すること、特定の目的に対する適合性を有すること、又は第三者の知的財産権、プライバシー権等その他の一切の権利に対する侵害がないことを、明示にも黙示にも表明又は保証しません</a:t>
            </a:r>
          </a:p>
        </p:txBody>
      </p:sp>
      <p:sp>
        <p:nvSpPr>
          <p:cNvPr id="2" name="スライド番号プレースホルダー 1">
            <a:extLst>
              <a:ext uri="{FF2B5EF4-FFF2-40B4-BE49-F238E27FC236}">
                <a16:creationId xmlns:a16="http://schemas.microsoft.com/office/drawing/2014/main" id="{11B4FD79-252B-FB40-F0D7-E6673E4CE24F}"/>
              </a:ext>
            </a:extLst>
          </p:cNvPr>
          <p:cNvSpPr>
            <a:spLocks noGrp="1"/>
          </p:cNvSpPr>
          <p:nvPr>
            <p:ph type="sldNum" sz="quarter" idx="12"/>
          </p:nvPr>
        </p:nvSpPr>
        <p:spPr/>
        <p:txBody>
          <a:bodyPr/>
          <a:lstStyle/>
          <a:p>
            <a:fld id="{022A7275-7174-43EE-9A8C-722C33463E65}" type="slidenum">
              <a:rPr kumimoji="1" lang="ja-JP" altLang="en-US" smtClean="0"/>
              <a:t>3</a:t>
            </a:fld>
            <a:endParaRPr kumimoji="1" lang="ja-JP" altLang="en-US"/>
          </a:p>
        </p:txBody>
      </p:sp>
    </p:spTree>
    <p:extLst>
      <p:ext uri="{BB962C8B-B14F-4D97-AF65-F5344CB8AC3E}">
        <p14:creationId xmlns:p14="http://schemas.microsoft.com/office/powerpoint/2010/main" val="3738063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A3757E-BEBF-7FF1-2E75-B80EE680DD1B}"/>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Umbrella Reporting</a:t>
            </a:r>
            <a:r>
              <a:rPr lang="ja-JP" altLang="en-US" sz="2000" dirty="0"/>
              <a:t> </a:t>
            </a:r>
            <a:r>
              <a:rPr lang="en-US" altLang="ja-JP" sz="2000" dirty="0"/>
              <a:t>Credentials</a:t>
            </a:r>
            <a:r>
              <a:rPr lang="ja-JP" altLang="en-US" sz="2000" dirty="0"/>
              <a:t>を求められる画面になります</a:t>
            </a:r>
            <a:endParaRPr lang="en-US" altLang="ja-JP" sz="2000" dirty="0"/>
          </a:p>
        </p:txBody>
      </p:sp>
      <p:pic>
        <p:nvPicPr>
          <p:cNvPr id="3" name="図 2">
            <a:extLst>
              <a:ext uri="{FF2B5EF4-FFF2-40B4-BE49-F238E27FC236}">
                <a16:creationId xmlns:a16="http://schemas.microsoft.com/office/drawing/2014/main" id="{D9AFD909-FC3F-4393-86CB-A2347D2E01DF}"/>
              </a:ext>
            </a:extLst>
          </p:cNvPr>
          <p:cNvPicPr>
            <a:picLocks noChangeAspect="1"/>
          </p:cNvPicPr>
          <p:nvPr/>
        </p:nvPicPr>
        <p:blipFill>
          <a:blip r:embed="rId2"/>
          <a:stretch>
            <a:fillRect/>
          </a:stretch>
        </p:blipFill>
        <p:spPr>
          <a:xfrm>
            <a:off x="484798" y="592010"/>
            <a:ext cx="11222403" cy="5861016"/>
          </a:xfrm>
          <a:prstGeom prst="rect">
            <a:avLst/>
          </a:prstGeom>
        </p:spPr>
      </p:pic>
      <p:sp>
        <p:nvSpPr>
          <p:cNvPr id="2" name="スライド番号プレースホルダー 1">
            <a:extLst>
              <a:ext uri="{FF2B5EF4-FFF2-40B4-BE49-F238E27FC236}">
                <a16:creationId xmlns:a16="http://schemas.microsoft.com/office/drawing/2014/main" id="{F078496D-CFF1-055B-DCF1-B0DFA19B2D11}"/>
              </a:ext>
            </a:extLst>
          </p:cNvPr>
          <p:cNvSpPr>
            <a:spLocks noGrp="1"/>
          </p:cNvSpPr>
          <p:nvPr>
            <p:ph type="sldNum" sz="quarter" idx="12"/>
          </p:nvPr>
        </p:nvSpPr>
        <p:spPr/>
        <p:txBody>
          <a:bodyPr/>
          <a:lstStyle/>
          <a:p>
            <a:fld id="{022A7275-7174-43EE-9A8C-722C33463E65}" type="slidenum">
              <a:rPr kumimoji="1" lang="ja-JP" altLang="en-US" smtClean="0"/>
              <a:t>30</a:t>
            </a:fld>
            <a:endParaRPr kumimoji="1" lang="ja-JP" altLang="en-US"/>
          </a:p>
        </p:txBody>
      </p:sp>
    </p:spTree>
    <p:extLst>
      <p:ext uri="{BB962C8B-B14F-4D97-AF65-F5344CB8AC3E}">
        <p14:creationId xmlns:p14="http://schemas.microsoft.com/office/powerpoint/2010/main" val="3655513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871E6F1-FDE1-74D8-CFB5-62A9FAEFC294}"/>
              </a:ext>
            </a:extLst>
          </p:cNvPr>
          <p:cNvPicPr>
            <a:picLocks noChangeAspect="1"/>
          </p:cNvPicPr>
          <p:nvPr/>
        </p:nvPicPr>
        <p:blipFill>
          <a:blip r:embed="rId2"/>
          <a:stretch>
            <a:fillRect/>
          </a:stretch>
        </p:blipFill>
        <p:spPr>
          <a:xfrm>
            <a:off x="458932" y="630719"/>
            <a:ext cx="11274136" cy="5888966"/>
          </a:xfrm>
          <a:prstGeom prst="rect">
            <a:avLst/>
          </a:prstGeom>
        </p:spPr>
      </p:pic>
      <p:sp>
        <p:nvSpPr>
          <p:cNvPr id="4" name="Title 1">
            <a:extLst>
              <a:ext uri="{FF2B5EF4-FFF2-40B4-BE49-F238E27FC236}">
                <a16:creationId xmlns:a16="http://schemas.microsoft.com/office/drawing/2014/main" id="{D71AD056-30BC-0A7C-96FB-3F18DC53EDBB}"/>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Umbrella</a:t>
            </a:r>
            <a:r>
              <a:rPr lang="ja-JP" altLang="en-US" sz="2000" dirty="0"/>
              <a:t>レポートのトークン生成をクリックします</a:t>
            </a:r>
            <a:endParaRPr lang="en-US" altLang="ja-JP" sz="2000" dirty="0"/>
          </a:p>
        </p:txBody>
      </p:sp>
      <p:sp>
        <p:nvSpPr>
          <p:cNvPr id="7" name="正方形/長方形 6">
            <a:extLst>
              <a:ext uri="{FF2B5EF4-FFF2-40B4-BE49-F238E27FC236}">
                <a16:creationId xmlns:a16="http://schemas.microsoft.com/office/drawing/2014/main" id="{785ED296-931B-F5F2-58DA-320BBC1F9C1A}"/>
              </a:ext>
            </a:extLst>
          </p:cNvPr>
          <p:cNvSpPr/>
          <p:nvPr/>
        </p:nvSpPr>
        <p:spPr>
          <a:xfrm>
            <a:off x="3044536" y="4374574"/>
            <a:ext cx="966355" cy="33250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729F6C6A-B960-4419-9623-093443FE62CC}"/>
              </a:ext>
            </a:extLst>
          </p:cNvPr>
          <p:cNvSpPr>
            <a:spLocks noGrp="1"/>
          </p:cNvSpPr>
          <p:nvPr>
            <p:ph type="sldNum" sz="quarter" idx="12"/>
          </p:nvPr>
        </p:nvSpPr>
        <p:spPr/>
        <p:txBody>
          <a:bodyPr/>
          <a:lstStyle/>
          <a:p>
            <a:fld id="{022A7275-7174-43EE-9A8C-722C33463E65}" type="slidenum">
              <a:rPr kumimoji="1" lang="ja-JP" altLang="en-US" smtClean="0"/>
              <a:t>31</a:t>
            </a:fld>
            <a:endParaRPr kumimoji="1" lang="ja-JP" altLang="en-US"/>
          </a:p>
        </p:txBody>
      </p:sp>
    </p:spTree>
    <p:extLst>
      <p:ext uri="{BB962C8B-B14F-4D97-AF65-F5344CB8AC3E}">
        <p14:creationId xmlns:p14="http://schemas.microsoft.com/office/powerpoint/2010/main" val="3252492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E8A64A8-968C-78D3-D1CF-5AA89ACFAAD2}"/>
              </a:ext>
            </a:extLst>
          </p:cNvPr>
          <p:cNvPicPr>
            <a:picLocks noChangeAspect="1"/>
          </p:cNvPicPr>
          <p:nvPr/>
        </p:nvPicPr>
        <p:blipFill>
          <a:blip r:embed="rId2"/>
          <a:stretch>
            <a:fillRect/>
          </a:stretch>
        </p:blipFill>
        <p:spPr>
          <a:xfrm>
            <a:off x="619701" y="571520"/>
            <a:ext cx="10952597" cy="5714959"/>
          </a:xfrm>
          <a:prstGeom prst="rect">
            <a:avLst/>
          </a:prstGeom>
        </p:spPr>
      </p:pic>
      <p:sp>
        <p:nvSpPr>
          <p:cNvPr id="4" name="Title 1">
            <a:extLst>
              <a:ext uri="{FF2B5EF4-FFF2-40B4-BE49-F238E27FC236}">
                <a16:creationId xmlns:a16="http://schemas.microsoft.com/office/drawing/2014/main" id="{400B013E-97AD-94DC-021E-6F013C2DEBD5}"/>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生成された鍵、</a:t>
            </a:r>
            <a:r>
              <a:rPr lang="en-US" altLang="ja-JP" sz="2000" dirty="0"/>
              <a:t>Secret</a:t>
            </a:r>
            <a:r>
              <a:rPr lang="ja-JP" altLang="en-US" sz="2000" dirty="0"/>
              <a:t>をコピーします</a:t>
            </a:r>
            <a:endParaRPr lang="en-US" altLang="ja-JP" sz="2000" dirty="0"/>
          </a:p>
        </p:txBody>
      </p:sp>
      <p:sp>
        <p:nvSpPr>
          <p:cNvPr id="2" name="スライド番号プレースホルダー 1">
            <a:extLst>
              <a:ext uri="{FF2B5EF4-FFF2-40B4-BE49-F238E27FC236}">
                <a16:creationId xmlns:a16="http://schemas.microsoft.com/office/drawing/2014/main" id="{73A4D642-B35C-4831-842B-FE2AACC7C2D3}"/>
              </a:ext>
            </a:extLst>
          </p:cNvPr>
          <p:cNvSpPr>
            <a:spLocks noGrp="1"/>
          </p:cNvSpPr>
          <p:nvPr>
            <p:ph type="sldNum" sz="quarter" idx="12"/>
          </p:nvPr>
        </p:nvSpPr>
        <p:spPr/>
        <p:txBody>
          <a:bodyPr/>
          <a:lstStyle/>
          <a:p>
            <a:fld id="{022A7275-7174-43EE-9A8C-722C33463E65}" type="slidenum">
              <a:rPr kumimoji="1" lang="ja-JP" altLang="en-US" smtClean="0"/>
              <a:t>32</a:t>
            </a:fld>
            <a:endParaRPr kumimoji="1" lang="ja-JP" altLang="en-US"/>
          </a:p>
        </p:txBody>
      </p:sp>
    </p:spTree>
    <p:extLst>
      <p:ext uri="{BB962C8B-B14F-4D97-AF65-F5344CB8AC3E}">
        <p14:creationId xmlns:p14="http://schemas.microsoft.com/office/powerpoint/2010/main" val="2013004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AA6AE7-DBF9-E590-D044-33407BF73B5A}"/>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API Key</a:t>
            </a:r>
            <a:r>
              <a:rPr lang="ja-JP" altLang="en-US" sz="2000" dirty="0"/>
              <a:t>、</a:t>
            </a:r>
            <a:r>
              <a:rPr lang="en-US" altLang="ja-JP" sz="2000" dirty="0"/>
              <a:t>API Secret</a:t>
            </a:r>
            <a:r>
              <a:rPr lang="ja-JP" altLang="en-US" sz="2000" dirty="0"/>
              <a:t>にペーストして、</a:t>
            </a:r>
            <a:r>
              <a:rPr lang="en-US" altLang="ja-JP" sz="2000" dirty="0"/>
              <a:t>Check and Continue</a:t>
            </a:r>
            <a:r>
              <a:rPr lang="ja-JP" altLang="en-US" sz="2000" dirty="0"/>
              <a:t>をクリックします</a:t>
            </a:r>
            <a:endParaRPr lang="en-US" altLang="ja-JP" sz="2000" dirty="0"/>
          </a:p>
        </p:txBody>
      </p:sp>
      <p:pic>
        <p:nvPicPr>
          <p:cNvPr id="3" name="図 2">
            <a:extLst>
              <a:ext uri="{FF2B5EF4-FFF2-40B4-BE49-F238E27FC236}">
                <a16:creationId xmlns:a16="http://schemas.microsoft.com/office/drawing/2014/main" id="{ECCC3834-0B7D-16BA-6710-0DC68CB582BE}"/>
              </a:ext>
            </a:extLst>
          </p:cNvPr>
          <p:cNvPicPr>
            <a:picLocks noChangeAspect="1"/>
          </p:cNvPicPr>
          <p:nvPr/>
        </p:nvPicPr>
        <p:blipFill>
          <a:blip r:embed="rId2"/>
          <a:stretch>
            <a:fillRect/>
          </a:stretch>
        </p:blipFill>
        <p:spPr>
          <a:xfrm>
            <a:off x="490104" y="628698"/>
            <a:ext cx="11211791" cy="5841108"/>
          </a:xfrm>
          <a:prstGeom prst="rect">
            <a:avLst/>
          </a:prstGeom>
        </p:spPr>
      </p:pic>
      <p:sp>
        <p:nvSpPr>
          <p:cNvPr id="2" name="スライド番号プレースホルダー 1">
            <a:extLst>
              <a:ext uri="{FF2B5EF4-FFF2-40B4-BE49-F238E27FC236}">
                <a16:creationId xmlns:a16="http://schemas.microsoft.com/office/drawing/2014/main" id="{53CA8605-9B92-F97F-B26D-567E3B10CEB2}"/>
              </a:ext>
            </a:extLst>
          </p:cNvPr>
          <p:cNvSpPr>
            <a:spLocks noGrp="1"/>
          </p:cNvSpPr>
          <p:nvPr>
            <p:ph type="sldNum" sz="quarter" idx="12"/>
          </p:nvPr>
        </p:nvSpPr>
        <p:spPr/>
        <p:txBody>
          <a:bodyPr/>
          <a:lstStyle/>
          <a:p>
            <a:fld id="{022A7275-7174-43EE-9A8C-722C33463E65}" type="slidenum">
              <a:rPr kumimoji="1" lang="ja-JP" altLang="en-US" smtClean="0"/>
              <a:t>33</a:t>
            </a:fld>
            <a:endParaRPr kumimoji="1" lang="ja-JP" altLang="en-US"/>
          </a:p>
        </p:txBody>
      </p:sp>
    </p:spTree>
    <p:extLst>
      <p:ext uri="{BB962C8B-B14F-4D97-AF65-F5344CB8AC3E}">
        <p14:creationId xmlns:p14="http://schemas.microsoft.com/office/powerpoint/2010/main" val="3777354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3C0A79-C2BB-D6D9-9071-CF26356108F1}"/>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今度は</a:t>
            </a:r>
            <a:r>
              <a:rPr lang="en-US" altLang="ja-JP" sz="2000" dirty="0"/>
              <a:t>Umbrella Management Credentials</a:t>
            </a:r>
            <a:r>
              <a:rPr lang="ja-JP" altLang="en-US" sz="2000" dirty="0"/>
              <a:t>を求められます</a:t>
            </a:r>
            <a:endParaRPr lang="en-US" altLang="ja-JP" sz="2000" dirty="0"/>
          </a:p>
        </p:txBody>
      </p:sp>
      <p:pic>
        <p:nvPicPr>
          <p:cNvPr id="3" name="図 2">
            <a:extLst>
              <a:ext uri="{FF2B5EF4-FFF2-40B4-BE49-F238E27FC236}">
                <a16:creationId xmlns:a16="http://schemas.microsoft.com/office/drawing/2014/main" id="{A49D3913-D6F7-D22D-86D2-0EAE1E3EAD5E}"/>
              </a:ext>
            </a:extLst>
          </p:cNvPr>
          <p:cNvPicPr>
            <a:picLocks noChangeAspect="1"/>
          </p:cNvPicPr>
          <p:nvPr/>
        </p:nvPicPr>
        <p:blipFill>
          <a:blip r:embed="rId2"/>
          <a:stretch>
            <a:fillRect/>
          </a:stretch>
        </p:blipFill>
        <p:spPr>
          <a:xfrm>
            <a:off x="568036" y="695120"/>
            <a:ext cx="11055927" cy="5769692"/>
          </a:xfrm>
          <a:prstGeom prst="rect">
            <a:avLst/>
          </a:prstGeom>
        </p:spPr>
      </p:pic>
      <p:sp>
        <p:nvSpPr>
          <p:cNvPr id="2" name="スライド番号プレースホルダー 1">
            <a:extLst>
              <a:ext uri="{FF2B5EF4-FFF2-40B4-BE49-F238E27FC236}">
                <a16:creationId xmlns:a16="http://schemas.microsoft.com/office/drawing/2014/main" id="{BE521679-5E4A-EAF6-5DB0-098C6CBC4C84}"/>
              </a:ext>
            </a:extLst>
          </p:cNvPr>
          <p:cNvSpPr>
            <a:spLocks noGrp="1"/>
          </p:cNvSpPr>
          <p:nvPr>
            <p:ph type="sldNum" sz="quarter" idx="12"/>
          </p:nvPr>
        </p:nvSpPr>
        <p:spPr/>
        <p:txBody>
          <a:bodyPr/>
          <a:lstStyle/>
          <a:p>
            <a:fld id="{022A7275-7174-43EE-9A8C-722C33463E65}" type="slidenum">
              <a:rPr kumimoji="1" lang="ja-JP" altLang="en-US" smtClean="0"/>
              <a:t>34</a:t>
            </a:fld>
            <a:endParaRPr kumimoji="1" lang="ja-JP" altLang="en-US"/>
          </a:p>
        </p:txBody>
      </p:sp>
    </p:spTree>
    <p:extLst>
      <p:ext uri="{BB962C8B-B14F-4D97-AF65-F5344CB8AC3E}">
        <p14:creationId xmlns:p14="http://schemas.microsoft.com/office/powerpoint/2010/main" val="328301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2DAEC0-4366-386C-A74A-FA7057DA989E}"/>
              </a:ext>
            </a:extLst>
          </p:cNvPr>
          <p:cNvPicPr>
            <a:picLocks noChangeAspect="1"/>
          </p:cNvPicPr>
          <p:nvPr/>
        </p:nvPicPr>
        <p:blipFill>
          <a:blip r:embed="rId2"/>
          <a:stretch>
            <a:fillRect/>
          </a:stretch>
        </p:blipFill>
        <p:spPr>
          <a:xfrm>
            <a:off x="472146" y="586601"/>
            <a:ext cx="11247708" cy="5866151"/>
          </a:xfrm>
          <a:prstGeom prst="rect">
            <a:avLst/>
          </a:prstGeom>
        </p:spPr>
      </p:pic>
      <p:sp>
        <p:nvSpPr>
          <p:cNvPr id="4" name="Title 1">
            <a:extLst>
              <a:ext uri="{FF2B5EF4-FFF2-40B4-BE49-F238E27FC236}">
                <a16:creationId xmlns:a16="http://schemas.microsoft.com/office/drawing/2014/main" id="{BC6B7E16-377F-F3FF-34EF-77F83BDFF673}"/>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Umbrella</a:t>
            </a:r>
            <a:r>
              <a:rPr lang="ja-JP" altLang="en-US" sz="2000" dirty="0"/>
              <a:t>の画面で</a:t>
            </a:r>
            <a:r>
              <a:rPr lang="en-US" altLang="ja-JP" sz="2000" dirty="0"/>
              <a:t>Umbrella</a:t>
            </a:r>
            <a:r>
              <a:rPr lang="ja-JP" altLang="en-US" sz="2000" dirty="0"/>
              <a:t>管理を開き、トークンの生成をクリックします</a:t>
            </a:r>
            <a:endParaRPr lang="en-US" altLang="ja-JP" sz="2000" dirty="0"/>
          </a:p>
        </p:txBody>
      </p:sp>
      <p:sp>
        <p:nvSpPr>
          <p:cNvPr id="5" name="正方形/長方形 4">
            <a:extLst>
              <a:ext uri="{FF2B5EF4-FFF2-40B4-BE49-F238E27FC236}">
                <a16:creationId xmlns:a16="http://schemas.microsoft.com/office/drawing/2014/main" id="{145F9A0B-5F84-2913-AF2E-15ED561DC309}"/>
              </a:ext>
            </a:extLst>
          </p:cNvPr>
          <p:cNvSpPr/>
          <p:nvPr/>
        </p:nvSpPr>
        <p:spPr>
          <a:xfrm>
            <a:off x="3053213" y="5039591"/>
            <a:ext cx="957677" cy="2909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BEC44AE4-51A2-2C85-E45D-58B0965ED2EF}"/>
              </a:ext>
            </a:extLst>
          </p:cNvPr>
          <p:cNvSpPr>
            <a:spLocks noGrp="1"/>
          </p:cNvSpPr>
          <p:nvPr>
            <p:ph type="sldNum" sz="quarter" idx="12"/>
          </p:nvPr>
        </p:nvSpPr>
        <p:spPr/>
        <p:txBody>
          <a:bodyPr/>
          <a:lstStyle/>
          <a:p>
            <a:fld id="{022A7275-7174-43EE-9A8C-722C33463E65}" type="slidenum">
              <a:rPr kumimoji="1" lang="ja-JP" altLang="en-US" smtClean="0"/>
              <a:t>35</a:t>
            </a:fld>
            <a:endParaRPr kumimoji="1" lang="ja-JP" altLang="en-US"/>
          </a:p>
        </p:txBody>
      </p:sp>
    </p:spTree>
    <p:extLst>
      <p:ext uri="{BB962C8B-B14F-4D97-AF65-F5344CB8AC3E}">
        <p14:creationId xmlns:p14="http://schemas.microsoft.com/office/powerpoint/2010/main" val="1926964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AB261E-225D-1CEB-D0CF-E1EB09FC1945}"/>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鍵、</a:t>
            </a:r>
            <a:r>
              <a:rPr lang="en-US" altLang="ja-JP" sz="2000" dirty="0"/>
              <a:t>Secret</a:t>
            </a:r>
            <a:r>
              <a:rPr lang="ja-JP" altLang="en-US" sz="2000" dirty="0"/>
              <a:t>をコピーします</a:t>
            </a:r>
            <a:endParaRPr lang="en-US" altLang="ja-JP" sz="2000" dirty="0"/>
          </a:p>
        </p:txBody>
      </p:sp>
      <p:pic>
        <p:nvPicPr>
          <p:cNvPr id="3" name="図 2">
            <a:extLst>
              <a:ext uri="{FF2B5EF4-FFF2-40B4-BE49-F238E27FC236}">
                <a16:creationId xmlns:a16="http://schemas.microsoft.com/office/drawing/2014/main" id="{88853E5A-EAE6-497B-1371-3810BE123756}"/>
              </a:ext>
            </a:extLst>
          </p:cNvPr>
          <p:cNvPicPr>
            <a:picLocks noChangeAspect="1"/>
          </p:cNvPicPr>
          <p:nvPr/>
        </p:nvPicPr>
        <p:blipFill>
          <a:blip r:embed="rId2"/>
          <a:stretch>
            <a:fillRect/>
          </a:stretch>
        </p:blipFill>
        <p:spPr>
          <a:xfrm>
            <a:off x="413268" y="498643"/>
            <a:ext cx="11365464" cy="5860714"/>
          </a:xfrm>
          <a:prstGeom prst="rect">
            <a:avLst/>
          </a:prstGeom>
        </p:spPr>
      </p:pic>
      <p:sp>
        <p:nvSpPr>
          <p:cNvPr id="2" name="スライド番号プレースホルダー 1">
            <a:extLst>
              <a:ext uri="{FF2B5EF4-FFF2-40B4-BE49-F238E27FC236}">
                <a16:creationId xmlns:a16="http://schemas.microsoft.com/office/drawing/2014/main" id="{BBA3503D-EAA5-AD64-8367-8E0470BA8404}"/>
              </a:ext>
            </a:extLst>
          </p:cNvPr>
          <p:cNvSpPr>
            <a:spLocks noGrp="1"/>
          </p:cNvSpPr>
          <p:nvPr>
            <p:ph type="sldNum" sz="quarter" idx="12"/>
          </p:nvPr>
        </p:nvSpPr>
        <p:spPr/>
        <p:txBody>
          <a:bodyPr/>
          <a:lstStyle/>
          <a:p>
            <a:fld id="{022A7275-7174-43EE-9A8C-722C33463E65}" type="slidenum">
              <a:rPr kumimoji="1" lang="ja-JP" altLang="en-US" smtClean="0"/>
              <a:t>36</a:t>
            </a:fld>
            <a:endParaRPr kumimoji="1" lang="ja-JP" altLang="en-US"/>
          </a:p>
        </p:txBody>
      </p:sp>
    </p:spTree>
    <p:extLst>
      <p:ext uri="{BB962C8B-B14F-4D97-AF65-F5344CB8AC3E}">
        <p14:creationId xmlns:p14="http://schemas.microsoft.com/office/powerpoint/2010/main" val="3818067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ED691B-CFF6-36B4-98A3-F22EF1537477}"/>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ペーストして</a:t>
            </a:r>
            <a:r>
              <a:rPr lang="en-US" altLang="ja-JP" sz="2000" dirty="0"/>
              <a:t>Check and Continue</a:t>
            </a:r>
            <a:r>
              <a:rPr lang="ja-JP" altLang="en-US" sz="2000" dirty="0"/>
              <a:t>をクリックします</a:t>
            </a:r>
            <a:endParaRPr lang="en-US" altLang="ja-JP" sz="2000" dirty="0"/>
          </a:p>
        </p:txBody>
      </p:sp>
      <p:pic>
        <p:nvPicPr>
          <p:cNvPr id="3" name="図 2">
            <a:extLst>
              <a:ext uri="{FF2B5EF4-FFF2-40B4-BE49-F238E27FC236}">
                <a16:creationId xmlns:a16="http://schemas.microsoft.com/office/drawing/2014/main" id="{C20D8DE4-0F05-314E-4E9B-DC98D4C8DF7F}"/>
              </a:ext>
            </a:extLst>
          </p:cNvPr>
          <p:cNvPicPr>
            <a:picLocks noChangeAspect="1"/>
          </p:cNvPicPr>
          <p:nvPr/>
        </p:nvPicPr>
        <p:blipFill>
          <a:blip r:embed="rId2"/>
          <a:stretch>
            <a:fillRect/>
          </a:stretch>
        </p:blipFill>
        <p:spPr>
          <a:xfrm>
            <a:off x="348059" y="551747"/>
            <a:ext cx="11495882" cy="5941542"/>
          </a:xfrm>
          <a:prstGeom prst="rect">
            <a:avLst/>
          </a:prstGeom>
        </p:spPr>
      </p:pic>
      <p:sp>
        <p:nvSpPr>
          <p:cNvPr id="2" name="スライド番号プレースホルダー 1">
            <a:extLst>
              <a:ext uri="{FF2B5EF4-FFF2-40B4-BE49-F238E27FC236}">
                <a16:creationId xmlns:a16="http://schemas.microsoft.com/office/drawing/2014/main" id="{5BF0FE43-5232-543E-6896-11F0602E80AB}"/>
              </a:ext>
            </a:extLst>
          </p:cNvPr>
          <p:cNvSpPr>
            <a:spLocks noGrp="1"/>
          </p:cNvSpPr>
          <p:nvPr>
            <p:ph type="sldNum" sz="quarter" idx="12"/>
          </p:nvPr>
        </p:nvSpPr>
        <p:spPr/>
        <p:txBody>
          <a:bodyPr/>
          <a:lstStyle/>
          <a:p>
            <a:fld id="{022A7275-7174-43EE-9A8C-722C33463E65}" type="slidenum">
              <a:rPr kumimoji="1" lang="ja-JP" altLang="en-US" smtClean="0"/>
              <a:t>37</a:t>
            </a:fld>
            <a:endParaRPr kumimoji="1" lang="ja-JP" altLang="en-US"/>
          </a:p>
        </p:txBody>
      </p:sp>
    </p:spTree>
    <p:extLst>
      <p:ext uri="{BB962C8B-B14F-4D97-AF65-F5344CB8AC3E}">
        <p14:creationId xmlns:p14="http://schemas.microsoft.com/office/powerpoint/2010/main" val="1799717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D742AF3-4BA6-11D1-6AD1-91B26F6AE465}"/>
              </a:ext>
            </a:extLst>
          </p:cNvPr>
          <p:cNvPicPr>
            <a:picLocks noChangeAspect="1"/>
          </p:cNvPicPr>
          <p:nvPr/>
        </p:nvPicPr>
        <p:blipFill>
          <a:blip r:embed="rId2"/>
          <a:stretch>
            <a:fillRect/>
          </a:stretch>
        </p:blipFill>
        <p:spPr>
          <a:xfrm>
            <a:off x="381000" y="554045"/>
            <a:ext cx="11430000" cy="5902788"/>
          </a:xfrm>
          <a:prstGeom prst="rect">
            <a:avLst/>
          </a:prstGeom>
        </p:spPr>
      </p:pic>
      <p:sp>
        <p:nvSpPr>
          <p:cNvPr id="4" name="Title 1">
            <a:extLst>
              <a:ext uri="{FF2B5EF4-FFF2-40B4-BE49-F238E27FC236}">
                <a16:creationId xmlns:a16="http://schemas.microsoft.com/office/drawing/2014/main" id="{C23921B9-54D0-CDE2-BC15-38A88C31BB0A}"/>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最後に完了を押して紐づけを完了させます</a:t>
            </a:r>
            <a:endParaRPr lang="en-US" altLang="ja-JP" sz="2000" dirty="0"/>
          </a:p>
        </p:txBody>
      </p:sp>
      <p:sp>
        <p:nvSpPr>
          <p:cNvPr id="5" name="正方形/長方形 4">
            <a:extLst>
              <a:ext uri="{FF2B5EF4-FFF2-40B4-BE49-F238E27FC236}">
                <a16:creationId xmlns:a16="http://schemas.microsoft.com/office/drawing/2014/main" id="{1A589B2D-EFFB-333F-8D09-076FA10EEB8B}"/>
              </a:ext>
            </a:extLst>
          </p:cNvPr>
          <p:cNvSpPr/>
          <p:nvPr/>
        </p:nvSpPr>
        <p:spPr>
          <a:xfrm>
            <a:off x="10607405" y="3198764"/>
            <a:ext cx="614777" cy="4082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C06AD0F4-768B-E79F-0124-DACE73B31A53}"/>
              </a:ext>
            </a:extLst>
          </p:cNvPr>
          <p:cNvSpPr>
            <a:spLocks noGrp="1"/>
          </p:cNvSpPr>
          <p:nvPr>
            <p:ph type="sldNum" sz="quarter" idx="12"/>
          </p:nvPr>
        </p:nvSpPr>
        <p:spPr/>
        <p:txBody>
          <a:bodyPr/>
          <a:lstStyle/>
          <a:p>
            <a:fld id="{022A7275-7174-43EE-9A8C-722C33463E65}" type="slidenum">
              <a:rPr kumimoji="1" lang="ja-JP" altLang="en-US" smtClean="0"/>
              <a:t>38</a:t>
            </a:fld>
            <a:endParaRPr kumimoji="1" lang="ja-JP" altLang="en-US"/>
          </a:p>
        </p:txBody>
      </p:sp>
    </p:spTree>
    <p:extLst>
      <p:ext uri="{BB962C8B-B14F-4D97-AF65-F5344CB8AC3E}">
        <p14:creationId xmlns:p14="http://schemas.microsoft.com/office/powerpoint/2010/main" val="1519312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1EF5BA4-9502-DD69-C053-CFA731A005A4}"/>
              </a:ext>
            </a:extLst>
          </p:cNvPr>
          <p:cNvPicPr>
            <a:picLocks noChangeAspect="1"/>
          </p:cNvPicPr>
          <p:nvPr/>
        </p:nvPicPr>
        <p:blipFill>
          <a:blip r:embed="rId2"/>
          <a:stretch>
            <a:fillRect/>
          </a:stretch>
        </p:blipFill>
        <p:spPr>
          <a:xfrm>
            <a:off x="317500" y="561068"/>
            <a:ext cx="11569241" cy="6040220"/>
          </a:xfrm>
          <a:prstGeom prst="rect">
            <a:avLst/>
          </a:prstGeom>
        </p:spPr>
      </p:pic>
      <p:sp>
        <p:nvSpPr>
          <p:cNvPr id="4" name="Title 1">
            <a:extLst>
              <a:ext uri="{FF2B5EF4-FFF2-40B4-BE49-F238E27FC236}">
                <a16:creationId xmlns:a16="http://schemas.microsoft.com/office/drawing/2014/main" id="{0C8CC9F0-6D7D-80D4-D162-5A092B49FF56}"/>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成功すると「セキュアコネクト」のメニューがダッシュボードに追加されます</a:t>
            </a:r>
            <a:endParaRPr lang="en-US" altLang="ja-JP" sz="2000" dirty="0"/>
          </a:p>
        </p:txBody>
      </p:sp>
      <p:sp>
        <p:nvSpPr>
          <p:cNvPr id="5" name="正方形/長方形 4">
            <a:extLst>
              <a:ext uri="{FF2B5EF4-FFF2-40B4-BE49-F238E27FC236}">
                <a16:creationId xmlns:a16="http://schemas.microsoft.com/office/drawing/2014/main" id="{18952E9E-1814-233D-F4C5-06572AD10D71}"/>
              </a:ext>
            </a:extLst>
          </p:cNvPr>
          <p:cNvSpPr/>
          <p:nvPr/>
        </p:nvSpPr>
        <p:spPr>
          <a:xfrm>
            <a:off x="359063" y="2912323"/>
            <a:ext cx="1345045" cy="2909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378EB9B9-FE26-C279-89BD-616A9BC22A10}"/>
              </a:ext>
            </a:extLst>
          </p:cNvPr>
          <p:cNvSpPr>
            <a:spLocks noGrp="1"/>
          </p:cNvSpPr>
          <p:nvPr>
            <p:ph type="sldNum" sz="quarter" idx="12"/>
          </p:nvPr>
        </p:nvSpPr>
        <p:spPr/>
        <p:txBody>
          <a:bodyPr/>
          <a:lstStyle/>
          <a:p>
            <a:fld id="{022A7275-7174-43EE-9A8C-722C33463E65}" type="slidenum">
              <a:rPr kumimoji="1" lang="ja-JP" altLang="en-US" smtClean="0"/>
              <a:t>39</a:t>
            </a:fld>
            <a:endParaRPr kumimoji="1" lang="ja-JP" altLang="en-US"/>
          </a:p>
        </p:txBody>
      </p:sp>
    </p:spTree>
    <p:extLst>
      <p:ext uri="{BB962C8B-B14F-4D97-AF65-F5344CB8AC3E}">
        <p14:creationId xmlns:p14="http://schemas.microsoft.com/office/powerpoint/2010/main" val="344195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17D6EEF-D8A0-354C-5D9D-2D8794F5CE1B}"/>
              </a:ext>
            </a:extLst>
          </p:cNvPr>
          <p:cNvSpPr txBox="1"/>
          <p:nvPr/>
        </p:nvSpPr>
        <p:spPr>
          <a:xfrm>
            <a:off x="699679" y="381715"/>
            <a:ext cx="3057247" cy="584775"/>
          </a:xfrm>
          <a:prstGeom prst="rect">
            <a:avLst/>
          </a:prstGeom>
          <a:noFill/>
        </p:spPr>
        <p:txBody>
          <a:bodyPr wrap="none" rtlCol="0">
            <a:spAutoFit/>
          </a:bodyPr>
          <a:lstStyle/>
          <a:p>
            <a:pPr algn="l"/>
            <a:r>
              <a:rPr lang="ja-JP" altLang="en-US" sz="3200" dirty="0"/>
              <a:t>リソースリスト</a:t>
            </a:r>
          </a:p>
        </p:txBody>
      </p:sp>
      <p:sp>
        <p:nvSpPr>
          <p:cNvPr id="4" name="テキスト ボックス 3">
            <a:extLst>
              <a:ext uri="{FF2B5EF4-FFF2-40B4-BE49-F238E27FC236}">
                <a16:creationId xmlns:a16="http://schemas.microsoft.com/office/drawing/2014/main" id="{CE7380A3-F155-DF13-883C-9C3EFCA34DFB}"/>
              </a:ext>
            </a:extLst>
          </p:cNvPr>
          <p:cNvSpPr txBox="1"/>
          <p:nvPr/>
        </p:nvSpPr>
        <p:spPr>
          <a:xfrm>
            <a:off x="609600" y="1447799"/>
            <a:ext cx="11582400" cy="3170099"/>
          </a:xfrm>
          <a:prstGeom prst="rect">
            <a:avLst/>
          </a:prstGeom>
          <a:noFill/>
        </p:spPr>
        <p:txBody>
          <a:bodyPr wrap="square" rtlCol="0">
            <a:spAutoFit/>
          </a:bodyPr>
          <a:lstStyle/>
          <a:p>
            <a:pPr marL="457200" indent="-457200">
              <a:buFont typeface="+mj-lt"/>
              <a:buAutoNum type="arabicPeriod"/>
            </a:pPr>
            <a:r>
              <a:rPr kumimoji="1" lang="en-US" altLang="ja-JP" sz="2000" dirty="0"/>
              <a:t>Meraki Documentation</a:t>
            </a:r>
            <a:r>
              <a:rPr kumimoji="1" lang="ja-JP" altLang="en-US" sz="2000" dirty="0"/>
              <a:t>による</a:t>
            </a:r>
            <a:r>
              <a:rPr kumimoji="1" lang="en-US" altLang="ja-JP" sz="2000" dirty="0"/>
              <a:t>Cisco Secure Connect</a:t>
            </a:r>
            <a:r>
              <a:rPr kumimoji="1" lang="ja-JP" altLang="en-US" sz="2000" dirty="0"/>
              <a:t>のドキュメント</a:t>
            </a:r>
            <a:r>
              <a:rPr kumimoji="1" lang="en-US" altLang="ja-JP" sz="2000" dirty="0"/>
              <a:t>https://documentation.meraki.com/CiscoPlusSecureConnect</a:t>
            </a:r>
            <a:endParaRPr kumimoji="1" lang="ja-JP" altLang="en-US" sz="2000" dirty="0"/>
          </a:p>
          <a:p>
            <a:endParaRPr kumimoji="1" lang="en-US" altLang="ja-JP" sz="2000" dirty="0"/>
          </a:p>
          <a:p>
            <a:pPr marL="457200" indent="-457200">
              <a:buFont typeface="+mj-lt"/>
              <a:buAutoNum type="arabicPeriod" startAt="2"/>
            </a:pPr>
            <a:r>
              <a:rPr kumimoji="1" lang="en-US" altLang="ja-JP" sz="2000" dirty="0"/>
              <a:t>Secure Connect</a:t>
            </a:r>
            <a:r>
              <a:rPr kumimoji="1" lang="ja-JP" altLang="en-US" sz="2000" dirty="0"/>
              <a:t>に関する</a:t>
            </a:r>
            <a:r>
              <a:rPr lang="ja-JP" altLang="en-US" sz="2000" dirty="0"/>
              <a:t>提案資料（</a:t>
            </a:r>
            <a:r>
              <a:rPr lang="en-US" altLang="ja-JP" sz="2000" dirty="0"/>
              <a:t>Cisco</a:t>
            </a:r>
            <a:r>
              <a:rPr lang="ja-JP" altLang="en-US" sz="2000" dirty="0"/>
              <a:t>グローバルサイト）</a:t>
            </a:r>
            <a:br>
              <a:rPr lang="en-US" altLang="ja-JP" sz="2000" dirty="0"/>
            </a:br>
            <a:r>
              <a:rPr kumimoji="1" lang="en-US" altLang="ja-JP" sz="2000" dirty="0"/>
              <a:t>Sales Connect</a:t>
            </a:r>
            <a:r>
              <a:rPr kumimoji="1" lang="ja-JP" altLang="en-US" sz="2000" dirty="0"/>
              <a:t>：</a:t>
            </a:r>
            <a:r>
              <a:rPr kumimoji="1" lang="en-US" altLang="ja-JP" sz="2000" dirty="0"/>
              <a:t>Cisco Secure Connect</a:t>
            </a:r>
            <a:br>
              <a:rPr kumimoji="1" lang="en-US" altLang="ja-JP" sz="2000" dirty="0"/>
            </a:br>
            <a:r>
              <a:rPr kumimoji="1" lang="en-US" altLang="ja-JP" sz="2000" dirty="0"/>
              <a:t>https://salesconnect.cisco.com/Meraki/s/solutions/cisco-secure-connect</a:t>
            </a:r>
          </a:p>
          <a:p>
            <a:endParaRPr lang="en-US" altLang="ja-JP" sz="2000" dirty="0"/>
          </a:p>
          <a:p>
            <a:pPr marL="457200" indent="-457200">
              <a:buFont typeface="+mj-lt"/>
              <a:buAutoNum type="arabicPeriod" startAt="3"/>
            </a:pPr>
            <a:r>
              <a:rPr kumimoji="1" lang="en-US" altLang="ja-JP" sz="2000" dirty="0"/>
              <a:t>Secure Connect</a:t>
            </a:r>
            <a:r>
              <a:rPr kumimoji="1" lang="ja-JP" altLang="en-US" sz="2000" dirty="0"/>
              <a:t>に関する日本語資料</a:t>
            </a:r>
            <a:br>
              <a:rPr kumimoji="1" lang="en-US" altLang="ja-JP" sz="2000" dirty="0"/>
            </a:br>
            <a:r>
              <a:rPr kumimoji="1" lang="en-US" altLang="ja-JP" sz="2000" dirty="0"/>
              <a:t>Japan Partner Community</a:t>
            </a:r>
            <a:r>
              <a:rPr kumimoji="1" lang="ja-JP" altLang="en-US" sz="2000" dirty="0"/>
              <a:t>：</a:t>
            </a:r>
            <a:r>
              <a:rPr kumimoji="1" lang="en-US" altLang="ja-JP" sz="2000" dirty="0"/>
              <a:t>Meraki</a:t>
            </a:r>
            <a:r>
              <a:rPr kumimoji="1" lang="ja-JP" altLang="en-US" sz="2000" dirty="0"/>
              <a:t>（メラキ</a:t>
            </a:r>
            <a:r>
              <a:rPr kumimoji="1" lang="en-US" altLang="ja-JP" sz="2000" dirty="0"/>
              <a:t>)</a:t>
            </a:r>
            <a:br>
              <a:rPr kumimoji="1" lang="en-US" altLang="ja-JP" sz="2000" dirty="0"/>
            </a:br>
            <a:r>
              <a:rPr kumimoji="1" lang="en-US" altLang="ja-JP" sz="2000" dirty="0"/>
              <a:t>https://salesconnect.cisco.com/APJCPartnerCommunity/s/japan-partner-community-Meraki</a:t>
            </a:r>
          </a:p>
        </p:txBody>
      </p:sp>
      <p:sp>
        <p:nvSpPr>
          <p:cNvPr id="2" name="スライド番号プレースホルダー 1">
            <a:extLst>
              <a:ext uri="{FF2B5EF4-FFF2-40B4-BE49-F238E27FC236}">
                <a16:creationId xmlns:a16="http://schemas.microsoft.com/office/drawing/2014/main" id="{19E46949-352A-518B-2D50-30A502019F27}"/>
              </a:ext>
            </a:extLst>
          </p:cNvPr>
          <p:cNvSpPr>
            <a:spLocks noGrp="1"/>
          </p:cNvSpPr>
          <p:nvPr>
            <p:ph type="sldNum" sz="quarter" idx="12"/>
          </p:nvPr>
        </p:nvSpPr>
        <p:spPr/>
        <p:txBody>
          <a:bodyPr/>
          <a:lstStyle/>
          <a:p>
            <a:fld id="{022A7275-7174-43EE-9A8C-722C33463E65}" type="slidenum">
              <a:rPr kumimoji="1" lang="ja-JP" altLang="en-US" smtClean="0"/>
              <a:t>4</a:t>
            </a:fld>
            <a:endParaRPr kumimoji="1" lang="ja-JP" altLang="en-US"/>
          </a:p>
        </p:txBody>
      </p:sp>
    </p:spTree>
    <p:extLst>
      <p:ext uri="{BB962C8B-B14F-4D97-AF65-F5344CB8AC3E}">
        <p14:creationId xmlns:p14="http://schemas.microsoft.com/office/powerpoint/2010/main" val="499592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5854223-55AB-F677-6077-C4488A5CC3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759" y="863838"/>
            <a:ext cx="11336482" cy="5391741"/>
          </a:xfrm>
          <a:prstGeom prst="rect">
            <a:avLst/>
          </a:prstGeom>
        </p:spPr>
      </p:pic>
      <p:sp>
        <p:nvSpPr>
          <p:cNvPr id="4" name="Title 1">
            <a:extLst>
              <a:ext uri="{FF2B5EF4-FFF2-40B4-BE49-F238E27FC236}">
                <a16:creationId xmlns:a16="http://schemas.microsoft.com/office/drawing/2014/main" id="{3157EA4A-3349-E1B5-07BB-9A8BE545EA74}"/>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Umbrella</a:t>
            </a:r>
            <a:r>
              <a:rPr lang="ja-JP" altLang="en-US" sz="2000" dirty="0"/>
              <a:t>の初期設定ではデータストレージが北米に設定されているため欧州に変更します</a:t>
            </a:r>
            <a:endParaRPr lang="en-US" altLang="ja-JP" sz="2000" dirty="0"/>
          </a:p>
          <a:p>
            <a:r>
              <a:rPr lang="ja-JP" altLang="en-US" sz="2000" dirty="0"/>
              <a:t>管理→ログ管理の画面からロケーションの変更をクリックします</a:t>
            </a:r>
            <a:endParaRPr lang="en-US" altLang="ja-JP" sz="2000" dirty="0"/>
          </a:p>
        </p:txBody>
      </p:sp>
      <p:sp>
        <p:nvSpPr>
          <p:cNvPr id="7" name="正方形/長方形 6">
            <a:extLst>
              <a:ext uri="{FF2B5EF4-FFF2-40B4-BE49-F238E27FC236}">
                <a16:creationId xmlns:a16="http://schemas.microsoft.com/office/drawing/2014/main" id="{65EEC2C1-528D-BDFE-CD6F-C517947C111B}"/>
              </a:ext>
            </a:extLst>
          </p:cNvPr>
          <p:cNvSpPr/>
          <p:nvPr/>
        </p:nvSpPr>
        <p:spPr>
          <a:xfrm>
            <a:off x="438150" y="3158836"/>
            <a:ext cx="1598468" cy="2440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99BE834C-DD62-14E6-02B2-086985017228}"/>
              </a:ext>
            </a:extLst>
          </p:cNvPr>
          <p:cNvSpPr>
            <a:spLocks noGrp="1"/>
          </p:cNvSpPr>
          <p:nvPr>
            <p:ph type="sldNum" sz="quarter" idx="12"/>
          </p:nvPr>
        </p:nvSpPr>
        <p:spPr/>
        <p:txBody>
          <a:bodyPr/>
          <a:lstStyle/>
          <a:p>
            <a:fld id="{022A7275-7174-43EE-9A8C-722C33463E65}" type="slidenum">
              <a:rPr kumimoji="1" lang="ja-JP" altLang="en-US" smtClean="0"/>
              <a:t>40</a:t>
            </a:fld>
            <a:endParaRPr kumimoji="1" lang="ja-JP" altLang="en-US"/>
          </a:p>
        </p:txBody>
      </p:sp>
    </p:spTree>
    <p:extLst>
      <p:ext uri="{BB962C8B-B14F-4D97-AF65-F5344CB8AC3E}">
        <p14:creationId xmlns:p14="http://schemas.microsoft.com/office/powerpoint/2010/main" val="1135206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355566-3268-65DE-21BD-91AB59AF36CA}"/>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欧州を選択して次へをクリックします</a:t>
            </a:r>
            <a:endParaRPr lang="en-US" altLang="ja-JP" sz="2000" dirty="0"/>
          </a:p>
        </p:txBody>
      </p:sp>
      <p:pic>
        <p:nvPicPr>
          <p:cNvPr id="5" name="図 4">
            <a:extLst>
              <a:ext uri="{FF2B5EF4-FFF2-40B4-BE49-F238E27FC236}">
                <a16:creationId xmlns:a16="http://schemas.microsoft.com/office/drawing/2014/main" id="{6235AB10-35CF-1E64-CFF0-3084F5DE36F3}"/>
              </a:ext>
            </a:extLst>
          </p:cNvPr>
          <p:cNvPicPr>
            <a:picLocks noChangeAspect="1"/>
          </p:cNvPicPr>
          <p:nvPr/>
        </p:nvPicPr>
        <p:blipFill>
          <a:blip r:embed="rId2"/>
          <a:stretch>
            <a:fillRect/>
          </a:stretch>
        </p:blipFill>
        <p:spPr>
          <a:xfrm>
            <a:off x="438838" y="738026"/>
            <a:ext cx="11314323" cy="5381948"/>
          </a:xfrm>
          <a:prstGeom prst="rect">
            <a:avLst/>
          </a:prstGeom>
        </p:spPr>
      </p:pic>
      <p:sp>
        <p:nvSpPr>
          <p:cNvPr id="6" name="正方形/長方形 5">
            <a:extLst>
              <a:ext uri="{FF2B5EF4-FFF2-40B4-BE49-F238E27FC236}">
                <a16:creationId xmlns:a16="http://schemas.microsoft.com/office/drawing/2014/main" id="{60F00D73-3799-FCF7-7BD2-FDCBAADC9CB5}"/>
              </a:ext>
            </a:extLst>
          </p:cNvPr>
          <p:cNvSpPr/>
          <p:nvPr/>
        </p:nvSpPr>
        <p:spPr>
          <a:xfrm>
            <a:off x="4054185" y="2234045"/>
            <a:ext cx="2336223" cy="4156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9F1159F3-6AB7-3743-79BB-29019BBA3FCF}"/>
              </a:ext>
            </a:extLst>
          </p:cNvPr>
          <p:cNvSpPr>
            <a:spLocks noGrp="1"/>
          </p:cNvSpPr>
          <p:nvPr>
            <p:ph type="sldNum" sz="quarter" idx="12"/>
          </p:nvPr>
        </p:nvSpPr>
        <p:spPr/>
        <p:txBody>
          <a:bodyPr/>
          <a:lstStyle/>
          <a:p>
            <a:fld id="{022A7275-7174-43EE-9A8C-722C33463E65}" type="slidenum">
              <a:rPr kumimoji="1" lang="ja-JP" altLang="en-US" smtClean="0"/>
              <a:t>41</a:t>
            </a:fld>
            <a:endParaRPr kumimoji="1" lang="ja-JP" altLang="en-US"/>
          </a:p>
        </p:txBody>
      </p:sp>
    </p:spTree>
    <p:extLst>
      <p:ext uri="{BB962C8B-B14F-4D97-AF65-F5344CB8AC3E}">
        <p14:creationId xmlns:p14="http://schemas.microsoft.com/office/powerpoint/2010/main" val="3326120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6AE5D3-F5E2-8FEB-C638-91166247E072}"/>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変更をクリックします</a:t>
            </a:r>
            <a:endParaRPr lang="en-US" altLang="ja-JP" sz="2000" dirty="0"/>
          </a:p>
        </p:txBody>
      </p:sp>
      <p:pic>
        <p:nvPicPr>
          <p:cNvPr id="4" name="図 3">
            <a:extLst>
              <a:ext uri="{FF2B5EF4-FFF2-40B4-BE49-F238E27FC236}">
                <a16:creationId xmlns:a16="http://schemas.microsoft.com/office/drawing/2014/main" id="{9A044A83-539D-4551-6A00-8E88861117B8}"/>
              </a:ext>
            </a:extLst>
          </p:cNvPr>
          <p:cNvPicPr>
            <a:picLocks noChangeAspect="1"/>
          </p:cNvPicPr>
          <p:nvPr/>
        </p:nvPicPr>
        <p:blipFill>
          <a:blip r:embed="rId2"/>
          <a:stretch>
            <a:fillRect/>
          </a:stretch>
        </p:blipFill>
        <p:spPr>
          <a:xfrm>
            <a:off x="365413" y="706971"/>
            <a:ext cx="11461173" cy="5444057"/>
          </a:xfrm>
          <a:prstGeom prst="rect">
            <a:avLst/>
          </a:prstGeom>
        </p:spPr>
      </p:pic>
      <p:sp>
        <p:nvSpPr>
          <p:cNvPr id="2" name="スライド番号プレースホルダー 1">
            <a:extLst>
              <a:ext uri="{FF2B5EF4-FFF2-40B4-BE49-F238E27FC236}">
                <a16:creationId xmlns:a16="http://schemas.microsoft.com/office/drawing/2014/main" id="{8A71618B-5BF4-3426-2C26-51D11286E5DE}"/>
              </a:ext>
            </a:extLst>
          </p:cNvPr>
          <p:cNvSpPr>
            <a:spLocks noGrp="1"/>
          </p:cNvSpPr>
          <p:nvPr>
            <p:ph type="sldNum" sz="quarter" idx="12"/>
          </p:nvPr>
        </p:nvSpPr>
        <p:spPr/>
        <p:txBody>
          <a:bodyPr/>
          <a:lstStyle/>
          <a:p>
            <a:fld id="{022A7275-7174-43EE-9A8C-722C33463E65}" type="slidenum">
              <a:rPr kumimoji="1" lang="ja-JP" altLang="en-US" smtClean="0"/>
              <a:t>42</a:t>
            </a:fld>
            <a:endParaRPr kumimoji="1" lang="ja-JP" altLang="en-US"/>
          </a:p>
        </p:txBody>
      </p:sp>
    </p:spTree>
    <p:extLst>
      <p:ext uri="{BB962C8B-B14F-4D97-AF65-F5344CB8AC3E}">
        <p14:creationId xmlns:p14="http://schemas.microsoft.com/office/powerpoint/2010/main" val="2907054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FCF4FE-19E9-6330-FA58-78AC919498BC}"/>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データストレージが欧州に変更されました</a:t>
            </a:r>
            <a:endParaRPr lang="en-US" altLang="ja-JP" sz="2000" dirty="0"/>
          </a:p>
        </p:txBody>
      </p:sp>
      <p:pic>
        <p:nvPicPr>
          <p:cNvPr id="5" name="図 4">
            <a:extLst>
              <a:ext uri="{FF2B5EF4-FFF2-40B4-BE49-F238E27FC236}">
                <a16:creationId xmlns:a16="http://schemas.microsoft.com/office/drawing/2014/main" id="{20C74FFE-5052-62F0-1DAA-CB303BD9E392}"/>
              </a:ext>
            </a:extLst>
          </p:cNvPr>
          <p:cNvPicPr>
            <a:picLocks noChangeAspect="1"/>
          </p:cNvPicPr>
          <p:nvPr/>
        </p:nvPicPr>
        <p:blipFill>
          <a:blip r:embed="rId2"/>
          <a:stretch>
            <a:fillRect/>
          </a:stretch>
        </p:blipFill>
        <p:spPr>
          <a:xfrm>
            <a:off x="433330" y="733544"/>
            <a:ext cx="11325340" cy="5390912"/>
          </a:xfrm>
          <a:prstGeom prst="rect">
            <a:avLst/>
          </a:prstGeom>
        </p:spPr>
      </p:pic>
      <p:sp>
        <p:nvSpPr>
          <p:cNvPr id="2" name="スライド番号プレースホルダー 1">
            <a:extLst>
              <a:ext uri="{FF2B5EF4-FFF2-40B4-BE49-F238E27FC236}">
                <a16:creationId xmlns:a16="http://schemas.microsoft.com/office/drawing/2014/main" id="{C1576F1E-7C5F-A71F-CD37-F3256A3DD5BF}"/>
              </a:ext>
            </a:extLst>
          </p:cNvPr>
          <p:cNvSpPr>
            <a:spLocks noGrp="1"/>
          </p:cNvSpPr>
          <p:nvPr>
            <p:ph type="sldNum" sz="quarter" idx="12"/>
          </p:nvPr>
        </p:nvSpPr>
        <p:spPr/>
        <p:txBody>
          <a:bodyPr/>
          <a:lstStyle/>
          <a:p>
            <a:fld id="{022A7275-7174-43EE-9A8C-722C33463E65}" type="slidenum">
              <a:rPr kumimoji="1" lang="ja-JP" altLang="en-US" smtClean="0"/>
              <a:t>43</a:t>
            </a:fld>
            <a:endParaRPr kumimoji="1" lang="ja-JP" altLang="en-US"/>
          </a:p>
        </p:txBody>
      </p:sp>
    </p:spTree>
    <p:extLst>
      <p:ext uri="{BB962C8B-B14F-4D97-AF65-F5344CB8AC3E}">
        <p14:creationId xmlns:p14="http://schemas.microsoft.com/office/powerpoint/2010/main" val="2341720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E625C28-C91C-857F-290A-0DC65CDBB709}"/>
              </a:ext>
            </a:extLst>
          </p:cNvPr>
          <p:cNvSpPr>
            <a:spLocks noGrp="1"/>
          </p:cNvSpPr>
          <p:nvPr>
            <p:ph type="ctrTitle"/>
          </p:nvPr>
        </p:nvSpPr>
        <p:spPr>
          <a:xfrm>
            <a:off x="979932" y="3110311"/>
            <a:ext cx="10232136" cy="637377"/>
          </a:xfrm>
        </p:spPr>
        <p:txBody>
          <a:bodyPr/>
          <a:lstStyle/>
          <a:p>
            <a:pPr algn="ctr"/>
            <a:r>
              <a:rPr kumimoji="1" lang="ja-JP" altLang="en-US" sz="4400" dirty="0"/>
              <a:t>２．ブランチアクセス</a:t>
            </a:r>
            <a:endParaRPr lang="ja-JP" altLang="en-US" dirty="0"/>
          </a:p>
        </p:txBody>
      </p:sp>
      <p:sp>
        <p:nvSpPr>
          <p:cNvPr id="3" name="スライド番号プレースホルダー 2">
            <a:extLst>
              <a:ext uri="{FF2B5EF4-FFF2-40B4-BE49-F238E27FC236}">
                <a16:creationId xmlns:a16="http://schemas.microsoft.com/office/drawing/2014/main" id="{0F2DD81F-7BE8-569F-CA7A-E0ACA561E9B5}"/>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44</a:t>
            </a:fld>
            <a:endParaRPr kumimoji="1" lang="ja-JP" altLang="en-US"/>
          </a:p>
        </p:txBody>
      </p:sp>
    </p:spTree>
    <p:extLst>
      <p:ext uri="{BB962C8B-B14F-4D97-AF65-F5344CB8AC3E}">
        <p14:creationId xmlns:p14="http://schemas.microsoft.com/office/powerpoint/2010/main" val="140979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0876E975-62E6-F83F-C490-7E3F702B1DFC}"/>
              </a:ext>
            </a:extLst>
          </p:cNvPr>
          <p:cNvSpPr>
            <a:spLocks noGrp="1"/>
          </p:cNvSpPr>
          <p:nvPr>
            <p:ph type="ctrTitle"/>
          </p:nvPr>
        </p:nvSpPr>
        <p:spPr>
          <a:xfrm>
            <a:off x="979932" y="3110311"/>
            <a:ext cx="10232136" cy="637377"/>
          </a:xfrm>
        </p:spPr>
        <p:txBody>
          <a:bodyPr/>
          <a:lstStyle/>
          <a:p>
            <a:pPr algn="ctr"/>
            <a:r>
              <a:rPr kumimoji="1" lang="ja-JP" altLang="en-US" sz="4400" dirty="0"/>
              <a:t>サイトの設定</a:t>
            </a:r>
            <a:endParaRPr lang="ja-JP" altLang="en-US" dirty="0"/>
          </a:p>
        </p:txBody>
      </p:sp>
      <p:sp>
        <p:nvSpPr>
          <p:cNvPr id="3" name="スライド番号プレースホルダー 2">
            <a:extLst>
              <a:ext uri="{FF2B5EF4-FFF2-40B4-BE49-F238E27FC236}">
                <a16:creationId xmlns:a16="http://schemas.microsoft.com/office/drawing/2014/main" id="{B1A4607F-5EE9-8C26-F7BC-4701361C0077}"/>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45</a:t>
            </a:fld>
            <a:endParaRPr kumimoji="1" lang="ja-JP" altLang="en-US"/>
          </a:p>
        </p:txBody>
      </p:sp>
    </p:spTree>
    <p:extLst>
      <p:ext uri="{BB962C8B-B14F-4D97-AF65-F5344CB8AC3E}">
        <p14:creationId xmlns:p14="http://schemas.microsoft.com/office/powerpoint/2010/main" val="24437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C7138EC5-B3B4-E6E2-B90C-48E9FCF18C68}"/>
              </a:ext>
            </a:extLst>
          </p:cNvPr>
          <p:cNvPicPr>
            <a:picLocks noChangeAspect="1"/>
          </p:cNvPicPr>
          <p:nvPr/>
        </p:nvPicPr>
        <p:blipFill>
          <a:blip r:embed="rId2"/>
          <a:stretch>
            <a:fillRect/>
          </a:stretch>
        </p:blipFill>
        <p:spPr>
          <a:xfrm>
            <a:off x="578427" y="732364"/>
            <a:ext cx="11035145" cy="5712829"/>
          </a:xfrm>
          <a:prstGeom prst="rect">
            <a:avLst/>
          </a:prstGeom>
        </p:spPr>
      </p:pic>
      <p:sp>
        <p:nvSpPr>
          <p:cNvPr id="4" name="Title 1">
            <a:extLst>
              <a:ext uri="{FF2B5EF4-FFF2-40B4-BE49-F238E27FC236}">
                <a16:creationId xmlns:a16="http://schemas.microsoft.com/office/drawing/2014/main" id="{D0771C33-DBBE-68C7-9035-4203C0424C7F}"/>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セキュアコネクト→サイトからサイトのページを開きます</a:t>
            </a:r>
            <a:endParaRPr lang="en-US" altLang="ja-JP" sz="2000" dirty="0"/>
          </a:p>
          <a:p>
            <a:r>
              <a:rPr lang="en-US" altLang="ja-JP" sz="2000" dirty="0"/>
              <a:t>Meraki</a:t>
            </a:r>
            <a:r>
              <a:rPr lang="ja-JP" altLang="en-US" sz="2000" dirty="0"/>
              <a:t>ネットワークを接続をクリックします</a:t>
            </a:r>
            <a:endParaRPr lang="en-US" altLang="ja-JP" sz="2000" dirty="0"/>
          </a:p>
        </p:txBody>
      </p:sp>
      <p:sp>
        <p:nvSpPr>
          <p:cNvPr id="5" name="正方形/長方形 4">
            <a:extLst>
              <a:ext uri="{FF2B5EF4-FFF2-40B4-BE49-F238E27FC236}">
                <a16:creationId xmlns:a16="http://schemas.microsoft.com/office/drawing/2014/main" id="{E352A2B5-9B0B-55FD-6DC4-211EA75FADAD}"/>
              </a:ext>
            </a:extLst>
          </p:cNvPr>
          <p:cNvSpPr/>
          <p:nvPr/>
        </p:nvSpPr>
        <p:spPr>
          <a:xfrm>
            <a:off x="6200365" y="4356659"/>
            <a:ext cx="1488907" cy="2909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D001A9D-92D2-F884-0C51-99E5FC137E8E}"/>
              </a:ext>
            </a:extLst>
          </p:cNvPr>
          <p:cNvSpPr>
            <a:spLocks noGrp="1"/>
          </p:cNvSpPr>
          <p:nvPr>
            <p:ph type="sldNum" sz="quarter" idx="12"/>
          </p:nvPr>
        </p:nvSpPr>
        <p:spPr/>
        <p:txBody>
          <a:bodyPr/>
          <a:lstStyle/>
          <a:p>
            <a:fld id="{022A7275-7174-43EE-9A8C-722C33463E65}" type="slidenum">
              <a:rPr kumimoji="1" lang="ja-JP" altLang="en-US" smtClean="0"/>
              <a:t>46</a:t>
            </a:fld>
            <a:endParaRPr kumimoji="1" lang="ja-JP" altLang="en-US"/>
          </a:p>
        </p:txBody>
      </p:sp>
    </p:spTree>
    <p:extLst>
      <p:ext uri="{BB962C8B-B14F-4D97-AF65-F5344CB8AC3E}">
        <p14:creationId xmlns:p14="http://schemas.microsoft.com/office/powerpoint/2010/main" val="1516225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E66B98-183C-2BD2-5EC1-ED3E89C28D96}"/>
              </a:ext>
            </a:extLst>
          </p:cNvPr>
          <p:cNvPicPr>
            <a:picLocks noChangeAspect="1"/>
          </p:cNvPicPr>
          <p:nvPr/>
        </p:nvPicPr>
        <p:blipFill>
          <a:blip r:embed="rId2"/>
          <a:stretch>
            <a:fillRect/>
          </a:stretch>
        </p:blipFill>
        <p:spPr>
          <a:xfrm>
            <a:off x="484909" y="832760"/>
            <a:ext cx="11222182" cy="5660912"/>
          </a:xfrm>
          <a:prstGeom prst="rect">
            <a:avLst/>
          </a:prstGeom>
        </p:spPr>
      </p:pic>
      <p:sp>
        <p:nvSpPr>
          <p:cNvPr id="4" name="Title 1">
            <a:extLst>
              <a:ext uri="{FF2B5EF4-FFF2-40B4-BE49-F238E27FC236}">
                <a16:creationId xmlns:a16="http://schemas.microsoft.com/office/drawing/2014/main" id="{0A7D7246-D72B-690B-4838-98D4FCCE6186}"/>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Secure Connect</a:t>
            </a:r>
            <a:r>
              <a:rPr lang="ja-JP" altLang="en-US" sz="2000" dirty="0"/>
              <a:t>へ接続したい</a:t>
            </a:r>
            <a:r>
              <a:rPr lang="en-US" altLang="ja-JP" sz="2000" dirty="0"/>
              <a:t>MX</a:t>
            </a:r>
            <a:r>
              <a:rPr lang="ja-JP" altLang="en-US" sz="2000" dirty="0"/>
              <a:t>を選択します</a:t>
            </a:r>
            <a:endParaRPr lang="en-US" altLang="ja-JP" sz="2000" dirty="0"/>
          </a:p>
          <a:p>
            <a:r>
              <a:rPr lang="ja-JP" altLang="en-US" sz="2000" dirty="0"/>
              <a:t>ブランチアクセスを実施するための２台を選択します（</a:t>
            </a:r>
            <a:r>
              <a:rPr lang="en-US" altLang="ja-JP" sz="2000" dirty="0"/>
              <a:t>DC</a:t>
            </a:r>
            <a:r>
              <a:rPr lang="ja-JP" altLang="en-US" sz="2000" dirty="0"/>
              <a:t>側、拠点側）</a:t>
            </a:r>
            <a:endParaRPr lang="en-US" altLang="ja-JP" sz="2000" dirty="0"/>
          </a:p>
        </p:txBody>
      </p:sp>
      <p:sp>
        <p:nvSpPr>
          <p:cNvPr id="9" name="正方形/長方形 8">
            <a:extLst>
              <a:ext uri="{FF2B5EF4-FFF2-40B4-BE49-F238E27FC236}">
                <a16:creationId xmlns:a16="http://schemas.microsoft.com/office/drawing/2014/main" id="{0C6F41B4-8608-DAF8-E40A-49A345AECBE6}"/>
              </a:ext>
            </a:extLst>
          </p:cNvPr>
          <p:cNvSpPr/>
          <p:nvPr/>
        </p:nvSpPr>
        <p:spPr>
          <a:xfrm>
            <a:off x="4454692" y="3795549"/>
            <a:ext cx="6590844" cy="70371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1337C240-2485-8D8F-5CD1-180726E3771D}"/>
              </a:ext>
            </a:extLst>
          </p:cNvPr>
          <p:cNvSpPr>
            <a:spLocks noGrp="1"/>
          </p:cNvSpPr>
          <p:nvPr>
            <p:ph type="sldNum" sz="quarter" idx="12"/>
          </p:nvPr>
        </p:nvSpPr>
        <p:spPr/>
        <p:txBody>
          <a:bodyPr/>
          <a:lstStyle/>
          <a:p>
            <a:fld id="{022A7275-7174-43EE-9A8C-722C33463E65}" type="slidenum">
              <a:rPr kumimoji="1" lang="ja-JP" altLang="en-US" smtClean="0"/>
              <a:t>47</a:t>
            </a:fld>
            <a:endParaRPr kumimoji="1" lang="ja-JP" altLang="en-US"/>
          </a:p>
        </p:txBody>
      </p:sp>
    </p:spTree>
    <p:extLst>
      <p:ext uri="{BB962C8B-B14F-4D97-AF65-F5344CB8AC3E}">
        <p14:creationId xmlns:p14="http://schemas.microsoft.com/office/powerpoint/2010/main" val="3853448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8266166-D7D2-8F71-8F19-453138AFB384}"/>
              </a:ext>
            </a:extLst>
          </p:cNvPr>
          <p:cNvPicPr>
            <a:picLocks noChangeAspect="1"/>
          </p:cNvPicPr>
          <p:nvPr/>
        </p:nvPicPr>
        <p:blipFill>
          <a:blip r:embed="rId2"/>
          <a:stretch>
            <a:fillRect/>
          </a:stretch>
        </p:blipFill>
        <p:spPr>
          <a:xfrm>
            <a:off x="375804" y="618195"/>
            <a:ext cx="11440391" cy="5767082"/>
          </a:xfrm>
          <a:prstGeom prst="rect">
            <a:avLst/>
          </a:prstGeom>
        </p:spPr>
      </p:pic>
      <p:sp>
        <p:nvSpPr>
          <p:cNvPr id="4" name="Title 1">
            <a:extLst>
              <a:ext uri="{FF2B5EF4-FFF2-40B4-BE49-F238E27FC236}">
                <a16:creationId xmlns:a16="http://schemas.microsoft.com/office/drawing/2014/main" id="{97F182FF-9AA1-C04D-5683-1AC06120BD02}"/>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接続するリージョンを選択します</a:t>
            </a:r>
            <a:endParaRPr lang="en-US" altLang="ja-JP" sz="2000" dirty="0"/>
          </a:p>
        </p:txBody>
      </p:sp>
      <p:sp>
        <p:nvSpPr>
          <p:cNvPr id="7" name="正方形/長方形 6">
            <a:extLst>
              <a:ext uri="{FF2B5EF4-FFF2-40B4-BE49-F238E27FC236}">
                <a16:creationId xmlns:a16="http://schemas.microsoft.com/office/drawing/2014/main" id="{033ACC3E-56E4-C640-A53F-9BA5007F387A}"/>
              </a:ext>
            </a:extLst>
          </p:cNvPr>
          <p:cNvSpPr/>
          <p:nvPr/>
        </p:nvSpPr>
        <p:spPr>
          <a:xfrm>
            <a:off x="8936182" y="5278581"/>
            <a:ext cx="872836" cy="3532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079FC6E1-6907-DC58-CD87-A15F6B7539BC}"/>
              </a:ext>
            </a:extLst>
          </p:cNvPr>
          <p:cNvSpPr>
            <a:spLocks noGrp="1"/>
          </p:cNvSpPr>
          <p:nvPr>
            <p:ph type="sldNum" sz="quarter" idx="12"/>
          </p:nvPr>
        </p:nvSpPr>
        <p:spPr/>
        <p:txBody>
          <a:bodyPr/>
          <a:lstStyle/>
          <a:p>
            <a:fld id="{022A7275-7174-43EE-9A8C-722C33463E65}" type="slidenum">
              <a:rPr kumimoji="1" lang="ja-JP" altLang="en-US" smtClean="0"/>
              <a:t>48</a:t>
            </a:fld>
            <a:endParaRPr kumimoji="1" lang="ja-JP" altLang="en-US"/>
          </a:p>
        </p:txBody>
      </p:sp>
    </p:spTree>
    <p:extLst>
      <p:ext uri="{BB962C8B-B14F-4D97-AF65-F5344CB8AC3E}">
        <p14:creationId xmlns:p14="http://schemas.microsoft.com/office/powerpoint/2010/main" val="2472295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E90DDF-B289-A9A0-396F-B76D6F2D4F8C}"/>
              </a:ext>
            </a:extLst>
          </p:cNvPr>
          <p:cNvPicPr>
            <a:picLocks noChangeAspect="1"/>
          </p:cNvPicPr>
          <p:nvPr/>
        </p:nvPicPr>
        <p:blipFill>
          <a:blip r:embed="rId2"/>
          <a:stretch>
            <a:fillRect/>
          </a:stretch>
        </p:blipFill>
        <p:spPr>
          <a:xfrm>
            <a:off x="317500" y="591247"/>
            <a:ext cx="11569241" cy="5822677"/>
          </a:xfrm>
          <a:prstGeom prst="rect">
            <a:avLst/>
          </a:prstGeom>
        </p:spPr>
      </p:pic>
      <p:sp>
        <p:nvSpPr>
          <p:cNvPr id="4" name="Title 1">
            <a:extLst>
              <a:ext uri="{FF2B5EF4-FFF2-40B4-BE49-F238E27FC236}">
                <a16:creationId xmlns:a16="http://schemas.microsoft.com/office/drawing/2014/main" id="{EB2D0928-32BD-4344-643D-007EB6793F3C}"/>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割り当て済みになったことを確認して、次へをクリックします</a:t>
            </a:r>
            <a:endParaRPr lang="en-US" altLang="ja-JP" sz="2000" dirty="0"/>
          </a:p>
        </p:txBody>
      </p:sp>
      <p:sp>
        <p:nvSpPr>
          <p:cNvPr id="9" name="正方形/長方形 8">
            <a:extLst>
              <a:ext uri="{FF2B5EF4-FFF2-40B4-BE49-F238E27FC236}">
                <a16:creationId xmlns:a16="http://schemas.microsoft.com/office/drawing/2014/main" id="{8C61504C-702F-15A1-F313-626E24D028FA}"/>
              </a:ext>
            </a:extLst>
          </p:cNvPr>
          <p:cNvSpPr/>
          <p:nvPr/>
        </p:nvSpPr>
        <p:spPr>
          <a:xfrm>
            <a:off x="5122718" y="2514600"/>
            <a:ext cx="872836" cy="2493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1ECA45B3-25F8-400F-3636-3932C6E314C0}"/>
              </a:ext>
            </a:extLst>
          </p:cNvPr>
          <p:cNvSpPr>
            <a:spLocks noGrp="1"/>
          </p:cNvSpPr>
          <p:nvPr>
            <p:ph type="sldNum" sz="quarter" idx="12"/>
          </p:nvPr>
        </p:nvSpPr>
        <p:spPr/>
        <p:txBody>
          <a:bodyPr/>
          <a:lstStyle/>
          <a:p>
            <a:fld id="{022A7275-7174-43EE-9A8C-722C33463E65}" type="slidenum">
              <a:rPr kumimoji="1" lang="ja-JP" altLang="en-US" smtClean="0"/>
              <a:t>49</a:t>
            </a:fld>
            <a:endParaRPr kumimoji="1" lang="ja-JP" altLang="en-US"/>
          </a:p>
        </p:txBody>
      </p:sp>
    </p:spTree>
    <p:extLst>
      <p:ext uri="{BB962C8B-B14F-4D97-AF65-F5344CB8AC3E}">
        <p14:creationId xmlns:p14="http://schemas.microsoft.com/office/powerpoint/2010/main" val="2445719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A9CE7BE-6279-49A5-83C3-A3210ED6ACBC}"/>
              </a:ext>
            </a:extLst>
          </p:cNvPr>
          <p:cNvSpPr txBox="1"/>
          <p:nvPr/>
        </p:nvSpPr>
        <p:spPr>
          <a:xfrm>
            <a:off x="699679" y="381715"/>
            <a:ext cx="5125121" cy="584775"/>
          </a:xfrm>
          <a:prstGeom prst="rect">
            <a:avLst/>
          </a:prstGeom>
          <a:noFill/>
        </p:spPr>
        <p:txBody>
          <a:bodyPr wrap="none" rtlCol="0">
            <a:spAutoFit/>
          </a:bodyPr>
          <a:lstStyle/>
          <a:p>
            <a:pPr algn="l"/>
            <a:r>
              <a:rPr lang="en-US" altLang="ja-JP" sz="3200" dirty="0"/>
              <a:t>POV</a:t>
            </a:r>
            <a:r>
              <a:rPr lang="ja-JP" altLang="en-US" sz="3200" dirty="0"/>
              <a:t>／トライアルに関して</a:t>
            </a:r>
          </a:p>
        </p:txBody>
      </p:sp>
      <p:sp>
        <p:nvSpPr>
          <p:cNvPr id="3" name="テキスト ボックス 2">
            <a:extLst>
              <a:ext uri="{FF2B5EF4-FFF2-40B4-BE49-F238E27FC236}">
                <a16:creationId xmlns:a16="http://schemas.microsoft.com/office/drawing/2014/main" id="{06D2FCA4-4611-2755-D039-679064767341}"/>
              </a:ext>
            </a:extLst>
          </p:cNvPr>
          <p:cNvSpPr txBox="1"/>
          <p:nvPr/>
        </p:nvSpPr>
        <p:spPr>
          <a:xfrm>
            <a:off x="960437" y="1428750"/>
            <a:ext cx="10279063" cy="1569660"/>
          </a:xfrm>
          <a:prstGeom prst="rect">
            <a:avLst/>
          </a:prstGeom>
          <a:noFill/>
        </p:spPr>
        <p:txBody>
          <a:bodyPr wrap="square" rtlCol="0">
            <a:spAutoFit/>
          </a:bodyPr>
          <a:lstStyle/>
          <a:p>
            <a:pPr marL="285750" indent="-285750">
              <a:buFont typeface="Arial" panose="020B0604020202020204" pitchFamily="34" charset="0"/>
              <a:buChar char="•"/>
            </a:pPr>
            <a:r>
              <a:rPr lang="en-US" altLang="ja-JP" sz="2400" dirty="0"/>
              <a:t>Secure Connect</a:t>
            </a:r>
            <a:r>
              <a:rPr lang="ja-JP" altLang="en-US" sz="2400" dirty="0"/>
              <a:t>のトライアルを試してみたい方は</a:t>
            </a:r>
            <a:r>
              <a:rPr lang="en-US" altLang="ja-JP" sz="2400" dirty="0"/>
              <a:t>Cisco</a:t>
            </a:r>
            <a:r>
              <a:rPr lang="ja-JP" altLang="en-US" sz="2400" dirty="0"/>
              <a:t>営業までお問い合わせください</a:t>
            </a:r>
            <a:endParaRPr lang="en-US" altLang="ja-JP" sz="2400" dirty="0"/>
          </a:p>
          <a:p>
            <a:pPr marL="285750" indent="-285750">
              <a:buFont typeface="Arial" panose="020B0604020202020204" pitchFamily="34" charset="0"/>
              <a:buChar char="•"/>
            </a:pPr>
            <a:endParaRPr kumimoji="1" lang="en-US" altLang="ja-JP" sz="2400" dirty="0"/>
          </a:p>
          <a:p>
            <a:pPr marL="285750" indent="-285750">
              <a:buFont typeface="Arial" panose="020B0604020202020204" pitchFamily="34" charset="0"/>
              <a:buChar char="•"/>
            </a:pPr>
            <a:r>
              <a:rPr lang="ja-JP" altLang="en-US" sz="2400" dirty="0"/>
              <a:t>無料にて</a:t>
            </a:r>
            <a:r>
              <a:rPr lang="en-US" altLang="ja-JP" sz="2400" dirty="0"/>
              <a:t>30</a:t>
            </a:r>
            <a:r>
              <a:rPr lang="ja-JP" altLang="en-US" sz="2400" dirty="0"/>
              <a:t>日間のトライアルアカウントを発行することができます</a:t>
            </a:r>
            <a:endParaRPr kumimoji="1" lang="ja-JP" altLang="en-US" sz="2400" dirty="0"/>
          </a:p>
        </p:txBody>
      </p:sp>
      <p:sp>
        <p:nvSpPr>
          <p:cNvPr id="4" name="スライド番号プレースホルダー 3">
            <a:extLst>
              <a:ext uri="{FF2B5EF4-FFF2-40B4-BE49-F238E27FC236}">
                <a16:creationId xmlns:a16="http://schemas.microsoft.com/office/drawing/2014/main" id="{3ED6C067-B410-C1DE-8AC6-84BA226546F0}"/>
              </a:ext>
            </a:extLst>
          </p:cNvPr>
          <p:cNvSpPr>
            <a:spLocks noGrp="1"/>
          </p:cNvSpPr>
          <p:nvPr>
            <p:ph type="sldNum" sz="quarter" idx="12"/>
          </p:nvPr>
        </p:nvSpPr>
        <p:spPr/>
        <p:txBody>
          <a:bodyPr/>
          <a:lstStyle/>
          <a:p>
            <a:fld id="{022A7275-7174-43EE-9A8C-722C33463E65}" type="slidenum">
              <a:rPr kumimoji="1" lang="ja-JP" altLang="en-US" smtClean="0"/>
              <a:t>5</a:t>
            </a:fld>
            <a:endParaRPr kumimoji="1" lang="ja-JP" altLang="en-US"/>
          </a:p>
        </p:txBody>
      </p:sp>
    </p:spTree>
    <p:extLst>
      <p:ext uri="{BB962C8B-B14F-4D97-AF65-F5344CB8AC3E}">
        <p14:creationId xmlns:p14="http://schemas.microsoft.com/office/powerpoint/2010/main" val="101768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A4F64D-7448-D9F2-21BF-29843A498D25}"/>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終了して保存をクリックします</a:t>
            </a:r>
            <a:endParaRPr lang="en-US" altLang="ja-JP" sz="2000" dirty="0"/>
          </a:p>
        </p:txBody>
      </p:sp>
      <p:pic>
        <p:nvPicPr>
          <p:cNvPr id="3" name="図 2">
            <a:extLst>
              <a:ext uri="{FF2B5EF4-FFF2-40B4-BE49-F238E27FC236}">
                <a16:creationId xmlns:a16="http://schemas.microsoft.com/office/drawing/2014/main" id="{7108402C-EF2E-9AC3-EE8C-557A6B836719}"/>
              </a:ext>
            </a:extLst>
          </p:cNvPr>
          <p:cNvPicPr>
            <a:picLocks noChangeAspect="1"/>
          </p:cNvPicPr>
          <p:nvPr/>
        </p:nvPicPr>
        <p:blipFill>
          <a:blip r:embed="rId2"/>
          <a:stretch>
            <a:fillRect/>
          </a:stretch>
        </p:blipFill>
        <p:spPr>
          <a:xfrm>
            <a:off x="427821" y="656307"/>
            <a:ext cx="11336357" cy="5712118"/>
          </a:xfrm>
          <a:prstGeom prst="rect">
            <a:avLst/>
          </a:prstGeom>
        </p:spPr>
      </p:pic>
      <p:sp>
        <p:nvSpPr>
          <p:cNvPr id="2" name="スライド番号プレースホルダー 1">
            <a:extLst>
              <a:ext uri="{FF2B5EF4-FFF2-40B4-BE49-F238E27FC236}">
                <a16:creationId xmlns:a16="http://schemas.microsoft.com/office/drawing/2014/main" id="{6363F9DF-98A7-A051-A532-203C5A2F2E0E}"/>
              </a:ext>
            </a:extLst>
          </p:cNvPr>
          <p:cNvSpPr>
            <a:spLocks noGrp="1"/>
          </p:cNvSpPr>
          <p:nvPr>
            <p:ph type="sldNum" sz="quarter" idx="12"/>
          </p:nvPr>
        </p:nvSpPr>
        <p:spPr/>
        <p:txBody>
          <a:bodyPr/>
          <a:lstStyle/>
          <a:p>
            <a:fld id="{022A7275-7174-43EE-9A8C-722C33463E65}" type="slidenum">
              <a:rPr kumimoji="1" lang="ja-JP" altLang="en-US" smtClean="0"/>
              <a:t>50</a:t>
            </a:fld>
            <a:endParaRPr kumimoji="1" lang="ja-JP" altLang="en-US"/>
          </a:p>
        </p:txBody>
      </p:sp>
    </p:spTree>
    <p:extLst>
      <p:ext uri="{BB962C8B-B14F-4D97-AF65-F5344CB8AC3E}">
        <p14:creationId xmlns:p14="http://schemas.microsoft.com/office/powerpoint/2010/main" val="957540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AA9D08-B0B6-D5F4-5608-589DEFC3311D}"/>
              </a:ext>
            </a:extLst>
          </p:cNvPr>
          <p:cNvPicPr>
            <a:picLocks noChangeAspect="1"/>
          </p:cNvPicPr>
          <p:nvPr/>
        </p:nvPicPr>
        <p:blipFill>
          <a:blip r:embed="rId2"/>
          <a:stretch>
            <a:fillRect/>
          </a:stretch>
        </p:blipFill>
        <p:spPr>
          <a:xfrm>
            <a:off x="422563" y="720752"/>
            <a:ext cx="11346873" cy="5717662"/>
          </a:xfrm>
          <a:prstGeom prst="rect">
            <a:avLst/>
          </a:prstGeom>
        </p:spPr>
      </p:pic>
      <p:sp>
        <p:nvSpPr>
          <p:cNvPr id="6" name="Title 1">
            <a:extLst>
              <a:ext uri="{FF2B5EF4-FFF2-40B4-BE49-F238E27FC236}">
                <a16:creationId xmlns:a16="http://schemas.microsoft.com/office/drawing/2014/main" id="{5572BC69-5EFA-3D19-3F1F-9ECEF4F0C138}"/>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しばらくすると、サイトが追加されます</a:t>
            </a:r>
            <a:endParaRPr lang="en-US" altLang="ja-JP" sz="2000" dirty="0"/>
          </a:p>
        </p:txBody>
      </p:sp>
      <p:sp>
        <p:nvSpPr>
          <p:cNvPr id="2" name="スライド番号プレースホルダー 1">
            <a:extLst>
              <a:ext uri="{FF2B5EF4-FFF2-40B4-BE49-F238E27FC236}">
                <a16:creationId xmlns:a16="http://schemas.microsoft.com/office/drawing/2014/main" id="{0DD6E64E-2FEF-FA67-D623-FDA27D23A573}"/>
              </a:ext>
            </a:extLst>
          </p:cNvPr>
          <p:cNvSpPr>
            <a:spLocks noGrp="1"/>
          </p:cNvSpPr>
          <p:nvPr>
            <p:ph type="sldNum" sz="quarter" idx="12"/>
          </p:nvPr>
        </p:nvSpPr>
        <p:spPr/>
        <p:txBody>
          <a:bodyPr/>
          <a:lstStyle/>
          <a:p>
            <a:fld id="{022A7275-7174-43EE-9A8C-722C33463E65}" type="slidenum">
              <a:rPr kumimoji="1" lang="ja-JP" altLang="en-US" smtClean="0"/>
              <a:t>51</a:t>
            </a:fld>
            <a:endParaRPr kumimoji="1" lang="ja-JP" altLang="en-US"/>
          </a:p>
        </p:txBody>
      </p:sp>
    </p:spTree>
    <p:extLst>
      <p:ext uri="{BB962C8B-B14F-4D97-AF65-F5344CB8AC3E}">
        <p14:creationId xmlns:p14="http://schemas.microsoft.com/office/powerpoint/2010/main" val="3195186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CF4AB72-6791-2558-7E25-8DB5DC96BEFC}"/>
              </a:ext>
            </a:extLst>
          </p:cNvPr>
          <p:cNvSpPr>
            <a:spLocks noGrp="1"/>
          </p:cNvSpPr>
          <p:nvPr>
            <p:ph type="ctrTitle"/>
          </p:nvPr>
        </p:nvSpPr>
        <p:spPr>
          <a:xfrm>
            <a:off x="979932" y="3110311"/>
            <a:ext cx="10232136" cy="637377"/>
          </a:xfrm>
        </p:spPr>
        <p:txBody>
          <a:bodyPr/>
          <a:lstStyle/>
          <a:p>
            <a:pPr algn="ctr"/>
            <a:r>
              <a:rPr kumimoji="1" lang="ja-JP" altLang="en-US" sz="4400" dirty="0"/>
              <a:t>アプリケーションの作成</a:t>
            </a:r>
            <a:endParaRPr lang="ja-JP" altLang="en-US" dirty="0"/>
          </a:p>
        </p:txBody>
      </p:sp>
      <p:sp>
        <p:nvSpPr>
          <p:cNvPr id="3" name="スライド番号プレースホルダー 2">
            <a:extLst>
              <a:ext uri="{FF2B5EF4-FFF2-40B4-BE49-F238E27FC236}">
                <a16:creationId xmlns:a16="http://schemas.microsoft.com/office/drawing/2014/main" id="{24F76AF9-9049-E583-4766-C5C2AFB4A0D7}"/>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52</a:t>
            </a:fld>
            <a:endParaRPr kumimoji="1" lang="ja-JP" altLang="en-US"/>
          </a:p>
        </p:txBody>
      </p:sp>
    </p:spTree>
    <p:extLst>
      <p:ext uri="{BB962C8B-B14F-4D97-AF65-F5344CB8AC3E}">
        <p14:creationId xmlns:p14="http://schemas.microsoft.com/office/powerpoint/2010/main" val="286415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538E5D4E-3E52-F732-681C-E6BFBB5B721D}"/>
              </a:ext>
            </a:extLst>
          </p:cNvPr>
          <p:cNvPicPr>
            <a:picLocks noChangeAspect="1"/>
          </p:cNvPicPr>
          <p:nvPr/>
        </p:nvPicPr>
        <p:blipFill>
          <a:blip r:embed="rId2"/>
          <a:stretch>
            <a:fillRect/>
          </a:stretch>
        </p:blipFill>
        <p:spPr>
          <a:xfrm>
            <a:off x="512443" y="763537"/>
            <a:ext cx="11271024" cy="5680391"/>
          </a:xfrm>
          <a:prstGeom prst="rect">
            <a:avLst/>
          </a:prstGeom>
        </p:spPr>
      </p:pic>
      <p:sp>
        <p:nvSpPr>
          <p:cNvPr id="4" name="正方形/長方形 3">
            <a:extLst>
              <a:ext uri="{FF2B5EF4-FFF2-40B4-BE49-F238E27FC236}">
                <a16:creationId xmlns:a16="http://schemas.microsoft.com/office/drawing/2014/main" id="{E225F8F2-2809-8BA4-325C-153607F82EBF}"/>
              </a:ext>
            </a:extLst>
          </p:cNvPr>
          <p:cNvSpPr/>
          <p:nvPr/>
        </p:nvSpPr>
        <p:spPr>
          <a:xfrm>
            <a:off x="10328564" y="2473034"/>
            <a:ext cx="872836" cy="2805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B858274D-47D1-550A-48AD-499207DED176}"/>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ブランチからアクセス可能にするアプリケーションを定義します</a:t>
            </a:r>
            <a:endParaRPr lang="en-US" altLang="ja-JP" sz="2000" dirty="0"/>
          </a:p>
          <a:p>
            <a:r>
              <a:rPr lang="ja-JP" altLang="en-US" sz="2000" dirty="0"/>
              <a:t>アプリの追加をクリック</a:t>
            </a:r>
            <a:endParaRPr lang="en-US" altLang="ja-JP" sz="2000" dirty="0"/>
          </a:p>
        </p:txBody>
      </p:sp>
      <p:sp>
        <p:nvSpPr>
          <p:cNvPr id="2" name="スライド番号プレースホルダー 1">
            <a:extLst>
              <a:ext uri="{FF2B5EF4-FFF2-40B4-BE49-F238E27FC236}">
                <a16:creationId xmlns:a16="http://schemas.microsoft.com/office/drawing/2014/main" id="{B70498D3-263E-921E-9C1D-C55AC0A9BEF4}"/>
              </a:ext>
            </a:extLst>
          </p:cNvPr>
          <p:cNvSpPr>
            <a:spLocks noGrp="1"/>
          </p:cNvSpPr>
          <p:nvPr>
            <p:ph type="sldNum" sz="quarter" idx="12"/>
          </p:nvPr>
        </p:nvSpPr>
        <p:spPr/>
        <p:txBody>
          <a:bodyPr/>
          <a:lstStyle/>
          <a:p>
            <a:fld id="{022A7275-7174-43EE-9A8C-722C33463E65}" type="slidenum">
              <a:rPr kumimoji="1" lang="ja-JP" altLang="en-US" smtClean="0"/>
              <a:t>53</a:t>
            </a:fld>
            <a:endParaRPr kumimoji="1" lang="ja-JP" altLang="en-US"/>
          </a:p>
        </p:txBody>
      </p:sp>
    </p:spTree>
    <p:extLst>
      <p:ext uri="{BB962C8B-B14F-4D97-AF65-F5344CB8AC3E}">
        <p14:creationId xmlns:p14="http://schemas.microsoft.com/office/powerpoint/2010/main" val="1276679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7B7049-0EDD-51EC-608D-911F62ADCCC7}"/>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名前を入力します</a:t>
            </a:r>
            <a:endParaRPr lang="en-US" altLang="ja-JP" sz="2000" dirty="0"/>
          </a:p>
        </p:txBody>
      </p:sp>
      <p:pic>
        <p:nvPicPr>
          <p:cNvPr id="3" name="図 2">
            <a:extLst>
              <a:ext uri="{FF2B5EF4-FFF2-40B4-BE49-F238E27FC236}">
                <a16:creationId xmlns:a16="http://schemas.microsoft.com/office/drawing/2014/main" id="{9E93E3E0-36FF-4A9F-FE04-F17B3D406252}"/>
              </a:ext>
            </a:extLst>
          </p:cNvPr>
          <p:cNvPicPr>
            <a:picLocks noChangeAspect="1"/>
          </p:cNvPicPr>
          <p:nvPr/>
        </p:nvPicPr>
        <p:blipFill>
          <a:blip r:embed="rId2"/>
          <a:stretch>
            <a:fillRect/>
          </a:stretch>
        </p:blipFill>
        <p:spPr>
          <a:xfrm>
            <a:off x="422563" y="699902"/>
            <a:ext cx="11346873" cy="5717810"/>
          </a:xfrm>
          <a:prstGeom prst="rect">
            <a:avLst/>
          </a:prstGeom>
        </p:spPr>
      </p:pic>
      <p:sp>
        <p:nvSpPr>
          <p:cNvPr id="2" name="スライド番号プレースホルダー 1">
            <a:extLst>
              <a:ext uri="{FF2B5EF4-FFF2-40B4-BE49-F238E27FC236}">
                <a16:creationId xmlns:a16="http://schemas.microsoft.com/office/drawing/2014/main" id="{1ED8194C-F8D5-BDAB-FAE4-50222B89B512}"/>
              </a:ext>
            </a:extLst>
          </p:cNvPr>
          <p:cNvSpPr>
            <a:spLocks noGrp="1"/>
          </p:cNvSpPr>
          <p:nvPr>
            <p:ph type="sldNum" sz="quarter" idx="12"/>
          </p:nvPr>
        </p:nvSpPr>
        <p:spPr/>
        <p:txBody>
          <a:bodyPr/>
          <a:lstStyle/>
          <a:p>
            <a:fld id="{022A7275-7174-43EE-9A8C-722C33463E65}" type="slidenum">
              <a:rPr kumimoji="1" lang="ja-JP" altLang="en-US" smtClean="0"/>
              <a:t>54</a:t>
            </a:fld>
            <a:endParaRPr kumimoji="1" lang="ja-JP" altLang="en-US"/>
          </a:p>
        </p:txBody>
      </p:sp>
    </p:spTree>
    <p:extLst>
      <p:ext uri="{BB962C8B-B14F-4D97-AF65-F5344CB8AC3E}">
        <p14:creationId xmlns:p14="http://schemas.microsoft.com/office/powerpoint/2010/main" val="4281423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DC5ADA-71B7-5E63-75BE-15EB66C0A348}"/>
              </a:ext>
            </a:extLst>
          </p:cNvPr>
          <p:cNvSpPr txBox="1">
            <a:spLocks/>
          </p:cNvSpPr>
          <p:nvPr/>
        </p:nvSpPr>
        <p:spPr>
          <a:xfrm>
            <a:off x="317500" y="84110"/>
            <a:ext cx="11569241" cy="1588127"/>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t>Network Based Access</a:t>
            </a:r>
            <a:r>
              <a:rPr lang="ja-JP" altLang="en-US" sz="1800" dirty="0"/>
              <a:t>にチェックを入れます</a:t>
            </a:r>
            <a:endParaRPr lang="en-US" altLang="ja-JP" sz="1800" dirty="0"/>
          </a:p>
          <a:p>
            <a:r>
              <a:rPr lang="ja-JP" altLang="en-US" sz="1800" dirty="0"/>
              <a:t>本ガイドでは</a:t>
            </a:r>
            <a:r>
              <a:rPr lang="en-US" altLang="ja-JP" sz="1800" dirty="0"/>
              <a:t>MX</a:t>
            </a:r>
            <a:r>
              <a:rPr lang="ja-JP" altLang="en-US" sz="1800" dirty="0"/>
              <a:t>のローカルステータスページにアクセスする</a:t>
            </a:r>
            <a:r>
              <a:rPr lang="en-US" altLang="ja-JP" sz="1800" dirty="0"/>
              <a:t>IP</a:t>
            </a:r>
            <a:r>
              <a:rPr lang="ja-JP" altLang="en-US" sz="1800" dirty="0"/>
              <a:t>を入れます</a:t>
            </a:r>
            <a:endParaRPr lang="en-US" altLang="ja-JP" sz="1800" dirty="0"/>
          </a:p>
          <a:p>
            <a:r>
              <a:rPr lang="en-US" altLang="ja-JP" sz="1800" dirty="0"/>
              <a:t>※Default VLAN</a:t>
            </a:r>
            <a:r>
              <a:rPr lang="ja-JP" altLang="en-US" sz="1800" dirty="0"/>
              <a:t>の</a:t>
            </a:r>
            <a:r>
              <a:rPr lang="en-US" altLang="ja-JP" sz="1800" dirty="0"/>
              <a:t>IP</a:t>
            </a:r>
            <a:r>
              <a:rPr lang="ja-JP" altLang="en-US" sz="1800" dirty="0"/>
              <a:t>を変更していた場合はそちらの</a:t>
            </a:r>
            <a:r>
              <a:rPr lang="en-US" altLang="ja-JP" sz="1800" dirty="0"/>
              <a:t>IP</a:t>
            </a:r>
            <a:r>
              <a:rPr lang="ja-JP" altLang="en-US" sz="1800" dirty="0"/>
              <a:t>に従ってください</a:t>
            </a:r>
            <a:endParaRPr lang="en-US" altLang="ja-JP" sz="1800" dirty="0"/>
          </a:p>
          <a:p>
            <a:r>
              <a:rPr lang="ja-JP" altLang="en-US" sz="1800" dirty="0"/>
              <a:t>ネットワーク</a:t>
            </a:r>
            <a:r>
              <a:rPr lang="en-US" altLang="ja-JP" sz="1800" dirty="0"/>
              <a:t>IP</a:t>
            </a:r>
            <a:r>
              <a:rPr lang="ja-JP" altLang="en-US" sz="1800" dirty="0"/>
              <a:t>アドレス：</a:t>
            </a:r>
            <a:r>
              <a:rPr lang="en-US" altLang="ja-JP" sz="1800" dirty="0"/>
              <a:t>192.168.130.1</a:t>
            </a:r>
            <a:r>
              <a:rPr lang="ja-JP" altLang="en-US" sz="1800" dirty="0"/>
              <a:t>、</a:t>
            </a:r>
            <a:endParaRPr lang="en-US" altLang="ja-JP" sz="1800" dirty="0"/>
          </a:p>
          <a:p>
            <a:r>
              <a:rPr lang="ja-JP" altLang="en-US" sz="1800" dirty="0"/>
              <a:t>プロトコル：</a:t>
            </a:r>
            <a:r>
              <a:rPr lang="en-US" altLang="ja-JP" sz="1800" dirty="0"/>
              <a:t>TCP</a:t>
            </a:r>
            <a:r>
              <a:rPr lang="ja-JP" altLang="en-US" sz="1800" dirty="0"/>
              <a:t>、ポート範囲：</a:t>
            </a:r>
            <a:r>
              <a:rPr lang="en-US" altLang="ja-JP" sz="1800" dirty="0"/>
              <a:t>80</a:t>
            </a:r>
            <a:r>
              <a:rPr lang="ja-JP" altLang="en-US" sz="1800" dirty="0"/>
              <a:t>をそれぞれ入力します</a:t>
            </a:r>
            <a:endParaRPr lang="en-US" altLang="ja-JP" sz="1800" dirty="0"/>
          </a:p>
          <a:p>
            <a:r>
              <a:rPr lang="ja-JP" altLang="en-US" sz="1800" dirty="0"/>
              <a:t>入力後、保存ボタンを押します</a:t>
            </a:r>
            <a:endParaRPr lang="en-US" altLang="ja-JP" sz="1800" dirty="0"/>
          </a:p>
        </p:txBody>
      </p:sp>
      <p:pic>
        <p:nvPicPr>
          <p:cNvPr id="5" name="図 4">
            <a:extLst>
              <a:ext uri="{FF2B5EF4-FFF2-40B4-BE49-F238E27FC236}">
                <a16:creationId xmlns:a16="http://schemas.microsoft.com/office/drawing/2014/main" id="{4AE78836-AF14-2511-182D-E5C934551F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6345" y="1678853"/>
            <a:ext cx="9639309" cy="4860059"/>
          </a:xfrm>
          <a:prstGeom prst="rect">
            <a:avLst/>
          </a:prstGeom>
        </p:spPr>
      </p:pic>
      <p:sp>
        <p:nvSpPr>
          <p:cNvPr id="3" name="スライド番号プレースホルダー 2">
            <a:extLst>
              <a:ext uri="{FF2B5EF4-FFF2-40B4-BE49-F238E27FC236}">
                <a16:creationId xmlns:a16="http://schemas.microsoft.com/office/drawing/2014/main" id="{822C98C1-225C-F49A-F37E-44A2DAE75C67}"/>
              </a:ext>
            </a:extLst>
          </p:cNvPr>
          <p:cNvSpPr>
            <a:spLocks noGrp="1"/>
          </p:cNvSpPr>
          <p:nvPr>
            <p:ph type="sldNum" sz="quarter" idx="12"/>
          </p:nvPr>
        </p:nvSpPr>
        <p:spPr/>
        <p:txBody>
          <a:bodyPr/>
          <a:lstStyle/>
          <a:p>
            <a:fld id="{022A7275-7174-43EE-9A8C-722C33463E65}" type="slidenum">
              <a:rPr kumimoji="1" lang="ja-JP" altLang="en-US" smtClean="0"/>
              <a:t>55</a:t>
            </a:fld>
            <a:endParaRPr kumimoji="1" lang="ja-JP" altLang="en-US"/>
          </a:p>
        </p:txBody>
      </p:sp>
      <p:sp>
        <p:nvSpPr>
          <p:cNvPr id="6" name="四角形: メモ 5">
            <a:extLst>
              <a:ext uri="{FF2B5EF4-FFF2-40B4-BE49-F238E27FC236}">
                <a16:creationId xmlns:a16="http://schemas.microsoft.com/office/drawing/2014/main" id="{654CB224-634E-E213-011E-A1E24AB3835C}"/>
              </a:ext>
            </a:extLst>
          </p:cNvPr>
          <p:cNvSpPr/>
          <p:nvPr/>
        </p:nvSpPr>
        <p:spPr>
          <a:xfrm>
            <a:off x="8821067" y="163912"/>
            <a:ext cx="3240306" cy="1000860"/>
          </a:xfrm>
          <a:prstGeom prst="foldedCorner">
            <a:avLst/>
          </a:prstGeom>
          <a:solidFill>
            <a:schemeClr val="accent5">
              <a:lumMod val="20000"/>
              <a:lumOff val="8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kumimoji="1" lang="ja-JP" altLang="en-US" sz="1600" dirty="0"/>
              <a:t>本設定はサーバがない人向けになっています。サーバがある場合はサーバの</a:t>
            </a:r>
            <a:r>
              <a:rPr kumimoji="1" lang="en-US" altLang="ja-JP" sz="1600" dirty="0"/>
              <a:t>IP</a:t>
            </a:r>
            <a:r>
              <a:rPr kumimoji="1" lang="ja-JP" altLang="en-US" sz="1600" dirty="0"/>
              <a:t>を指定してください</a:t>
            </a:r>
          </a:p>
        </p:txBody>
      </p:sp>
    </p:spTree>
    <p:extLst>
      <p:ext uri="{BB962C8B-B14F-4D97-AF65-F5344CB8AC3E}">
        <p14:creationId xmlns:p14="http://schemas.microsoft.com/office/powerpoint/2010/main" val="3173224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19A80C-D5A9-978F-04EB-5118569B62B3}"/>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作成したアプリケーションが登録されたことを確認します</a:t>
            </a:r>
            <a:endParaRPr lang="en-US" altLang="ja-JP" sz="2000" dirty="0"/>
          </a:p>
        </p:txBody>
      </p:sp>
      <p:pic>
        <p:nvPicPr>
          <p:cNvPr id="7" name="図 6">
            <a:extLst>
              <a:ext uri="{FF2B5EF4-FFF2-40B4-BE49-F238E27FC236}">
                <a16:creationId xmlns:a16="http://schemas.microsoft.com/office/drawing/2014/main" id="{7C02AE17-9D92-8761-21D4-F2B84A78A210}"/>
              </a:ext>
            </a:extLst>
          </p:cNvPr>
          <p:cNvPicPr>
            <a:picLocks noChangeAspect="1"/>
          </p:cNvPicPr>
          <p:nvPr/>
        </p:nvPicPr>
        <p:blipFill>
          <a:blip r:embed="rId2"/>
          <a:stretch>
            <a:fillRect/>
          </a:stretch>
        </p:blipFill>
        <p:spPr>
          <a:xfrm>
            <a:off x="311379" y="635839"/>
            <a:ext cx="11569241" cy="5838244"/>
          </a:xfrm>
          <a:prstGeom prst="rect">
            <a:avLst/>
          </a:prstGeom>
        </p:spPr>
      </p:pic>
      <p:sp>
        <p:nvSpPr>
          <p:cNvPr id="8" name="正方形/長方形 7">
            <a:extLst>
              <a:ext uri="{FF2B5EF4-FFF2-40B4-BE49-F238E27FC236}">
                <a16:creationId xmlns:a16="http://schemas.microsoft.com/office/drawing/2014/main" id="{7462B6F0-0771-ACCB-9AB7-EB4A5C677AEE}"/>
              </a:ext>
            </a:extLst>
          </p:cNvPr>
          <p:cNvSpPr/>
          <p:nvPr/>
        </p:nvSpPr>
        <p:spPr>
          <a:xfrm>
            <a:off x="2358736" y="3371706"/>
            <a:ext cx="8842664" cy="2701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0B6A3281-169C-9CF3-D11D-523266E90CB7}"/>
              </a:ext>
            </a:extLst>
          </p:cNvPr>
          <p:cNvSpPr>
            <a:spLocks noGrp="1"/>
          </p:cNvSpPr>
          <p:nvPr>
            <p:ph type="sldNum" sz="quarter" idx="12"/>
          </p:nvPr>
        </p:nvSpPr>
        <p:spPr/>
        <p:txBody>
          <a:bodyPr/>
          <a:lstStyle/>
          <a:p>
            <a:fld id="{022A7275-7174-43EE-9A8C-722C33463E65}" type="slidenum">
              <a:rPr kumimoji="1" lang="ja-JP" altLang="en-US" smtClean="0"/>
              <a:t>56</a:t>
            </a:fld>
            <a:endParaRPr kumimoji="1" lang="ja-JP" altLang="en-US"/>
          </a:p>
        </p:txBody>
      </p:sp>
    </p:spTree>
    <p:extLst>
      <p:ext uri="{BB962C8B-B14F-4D97-AF65-F5344CB8AC3E}">
        <p14:creationId xmlns:p14="http://schemas.microsoft.com/office/powerpoint/2010/main" val="1044828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5A895A8-4CC2-E79B-2AC3-8DE96F973EBB}"/>
              </a:ext>
            </a:extLst>
          </p:cNvPr>
          <p:cNvPicPr>
            <a:picLocks noChangeAspect="1"/>
          </p:cNvPicPr>
          <p:nvPr/>
        </p:nvPicPr>
        <p:blipFill>
          <a:blip r:embed="rId2"/>
          <a:stretch>
            <a:fillRect/>
          </a:stretch>
        </p:blipFill>
        <p:spPr>
          <a:xfrm>
            <a:off x="488249" y="732364"/>
            <a:ext cx="11215502" cy="5845081"/>
          </a:xfrm>
          <a:prstGeom prst="rect">
            <a:avLst/>
          </a:prstGeom>
        </p:spPr>
      </p:pic>
      <p:sp>
        <p:nvSpPr>
          <p:cNvPr id="4" name="Title 1">
            <a:extLst>
              <a:ext uri="{FF2B5EF4-FFF2-40B4-BE49-F238E27FC236}">
                <a16:creationId xmlns:a16="http://schemas.microsoft.com/office/drawing/2014/main" id="{609D04EC-D6D3-47EE-3B41-498AB84EB567}"/>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セキュリティ＆</a:t>
            </a:r>
            <a:r>
              <a:rPr lang="en-US" altLang="ja-JP" sz="2000" dirty="0"/>
              <a:t>SD-WAN</a:t>
            </a:r>
            <a:r>
              <a:rPr lang="ja-JP" altLang="en-US" sz="2000" dirty="0"/>
              <a:t>→サイト間</a:t>
            </a:r>
            <a:r>
              <a:rPr lang="en-US" altLang="ja-JP" sz="2000" dirty="0"/>
              <a:t>VPN</a:t>
            </a:r>
            <a:r>
              <a:rPr lang="ja-JP" altLang="en-US" sz="2000" dirty="0"/>
              <a:t>のページに行き、</a:t>
            </a:r>
            <a:r>
              <a:rPr lang="en-US" altLang="ja-JP" sz="2000" dirty="0"/>
              <a:t>DC</a:t>
            </a:r>
            <a:r>
              <a:rPr lang="ja-JP" altLang="en-US" sz="2000" dirty="0"/>
              <a:t>側の</a:t>
            </a:r>
            <a:r>
              <a:rPr lang="en-US" altLang="ja-JP" sz="2000" dirty="0"/>
              <a:t>MX</a:t>
            </a:r>
            <a:r>
              <a:rPr lang="ja-JP" altLang="en-US" sz="2000" dirty="0"/>
              <a:t>のデフォルト</a:t>
            </a:r>
            <a:r>
              <a:rPr lang="en-US" altLang="ja-JP" sz="2000" dirty="0"/>
              <a:t>VLAN</a:t>
            </a:r>
            <a:r>
              <a:rPr lang="ja-JP" altLang="en-US" sz="2000" dirty="0"/>
              <a:t>の</a:t>
            </a:r>
            <a:r>
              <a:rPr lang="en-US" altLang="ja-JP" sz="2000" dirty="0"/>
              <a:t>VPN</a:t>
            </a:r>
            <a:r>
              <a:rPr lang="ja-JP" altLang="en-US" sz="2000" dirty="0"/>
              <a:t>を有効にしておきます</a:t>
            </a:r>
            <a:endParaRPr lang="en-US" altLang="ja-JP" sz="2000" dirty="0"/>
          </a:p>
        </p:txBody>
      </p:sp>
      <p:sp>
        <p:nvSpPr>
          <p:cNvPr id="5" name="正方形/長方形 4">
            <a:extLst>
              <a:ext uri="{FF2B5EF4-FFF2-40B4-BE49-F238E27FC236}">
                <a16:creationId xmlns:a16="http://schemas.microsoft.com/office/drawing/2014/main" id="{F53211C4-1C38-B5DE-A12E-D05509DCCFA0}"/>
              </a:ext>
            </a:extLst>
          </p:cNvPr>
          <p:cNvSpPr/>
          <p:nvPr/>
        </p:nvSpPr>
        <p:spPr>
          <a:xfrm>
            <a:off x="3241964" y="4946072"/>
            <a:ext cx="1496291" cy="2701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4FD16CAB-02D6-7132-5622-5B255D4CFBFF}"/>
              </a:ext>
            </a:extLst>
          </p:cNvPr>
          <p:cNvSpPr>
            <a:spLocks noGrp="1"/>
          </p:cNvSpPr>
          <p:nvPr>
            <p:ph type="sldNum" sz="quarter" idx="12"/>
          </p:nvPr>
        </p:nvSpPr>
        <p:spPr/>
        <p:txBody>
          <a:bodyPr/>
          <a:lstStyle/>
          <a:p>
            <a:fld id="{022A7275-7174-43EE-9A8C-722C33463E65}" type="slidenum">
              <a:rPr kumimoji="1" lang="ja-JP" altLang="en-US" smtClean="0"/>
              <a:t>57</a:t>
            </a:fld>
            <a:endParaRPr kumimoji="1" lang="ja-JP" altLang="en-US"/>
          </a:p>
        </p:txBody>
      </p:sp>
    </p:spTree>
    <p:extLst>
      <p:ext uri="{BB962C8B-B14F-4D97-AF65-F5344CB8AC3E}">
        <p14:creationId xmlns:p14="http://schemas.microsoft.com/office/powerpoint/2010/main" val="1622848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56CACDE-2B87-0BA0-285D-701C2C1ECADF}"/>
              </a:ext>
            </a:extLst>
          </p:cNvPr>
          <p:cNvPicPr>
            <a:picLocks noChangeAspect="1"/>
          </p:cNvPicPr>
          <p:nvPr/>
        </p:nvPicPr>
        <p:blipFill>
          <a:blip r:embed="rId2"/>
          <a:stretch>
            <a:fillRect/>
          </a:stretch>
        </p:blipFill>
        <p:spPr>
          <a:xfrm>
            <a:off x="311379" y="507320"/>
            <a:ext cx="11569241" cy="6019494"/>
          </a:xfrm>
          <a:prstGeom prst="rect">
            <a:avLst/>
          </a:prstGeom>
        </p:spPr>
      </p:pic>
      <p:sp>
        <p:nvSpPr>
          <p:cNvPr id="4" name="Title 1">
            <a:extLst>
              <a:ext uri="{FF2B5EF4-FFF2-40B4-BE49-F238E27FC236}">
                <a16:creationId xmlns:a16="http://schemas.microsoft.com/office/drawing/2014/main" id="{8F138AF2-60F1-80A7-C5A5-4AACA16C07DE}"/>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拠点側の</a:t>
            </a:r>
            <a:r>
              <a:rPr lang="en-US" altLang="ja-JP" sz="2000" dirty="0"/>
              <a:t>VLAN</a:t>
            </a:r>
            <a:r>
              <a:rPr lang="ja-JP" altLang="en-US" sz="2000" dirty="0"/>
              <a:t>も有効にしておきます</a:t>
            </a:r>
            <a:endParaRPr lang="en-US" altLang="ja-JP" sz="2000" dirty="0"/>
          </a:p>
        </p:txBody>
      </p:sp>
      <p:sp>
        <p:nvSpPr>
          <p:cNvPr id="7" name="正方形/長方形 6">
            <a:extLst>
              <a:ext uri="{FF2B5EF4-FFF2-40B4-BE49-F238E27FC236}">
                <a16:creationId xmlns:a16="http://schemas.microsoft.com/office/drawing/2014/main" id="{6AB990F1-C139-D2EC-4EA7-330EEB770D49}"/>
              </a:ext>
            </a:extLst>
          </p:cNvPr>
          <p:cNvSpPr/>
          <p:nvPr/>
        </p:nvSpPr>
        <p:spPr>
          <a:xfrm>
            <a:off x="3158837" y="5560728"/>
            <a:ext cx="1226128" cy="2701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3981EBAE-ECF0-ED2F-8122-CF8B1284CB8E}"/>
              </a:ext>
            </a:extLst>
          </p:cNvPr>
          <p:cNvSpPr>
            <a:spLocks noGrp="1"/>
          </p:cNvSpPr>
          <p:nvPr>
            <p:ph type="sldNum" sz="quarter" idx="12"/>
          </p:nvPr>
        </p:nvSpPr>
        <p:spPr/>
        <p:txBody>
          <a:bodyPr/>
          <a:lstStyle/>
          <a:p>
            <a:fld id="{022A7275-7174-43EE-9A8C-722C33463E65}" type="slidenum">
              <a:rPr kumimoji="1" lang="ja-JP" altLang="en-US" smtClean="0"/>
              <a:t>58</a:t>
            </a:fld>
            <a:endParaRPr kumimoji="1" lang="ja-JP" altLang="en-US"/>
          </a:p>
        </p:txBody>
      </p:sp>
    </p:spTree>
    <p:extLst>
      <p:ext uri="{BB962C8B-B14F-4D97-AF65-F5344CB8AC3E}">
        <p14:creationId xmlns:p14="http://schemas.microsoft.com/office/powerpoint/2010/main" val="3264426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FEDED81-A8E2-DE94-8049-22757C22DE5B}"/>
              </a:ext>
            </a:extLst>
          </p:cNvPr>
          <p:cNvPicPr>
            <a:picLocks noChangeAspect="1"/>
          </p:cNvPicPr>
          <p:nvPr/>
        </p:nvPicPr>
        <p:blipFill>
          <a:blip r:embed="rId3"/>
          <a:stretch>
            <a:fillRect/>
          </a:stretch>
        </p:blipFill>
        <p:spPr>
          <a:xfrm>
            <a:off x="311379" y="481243"/>
            <a:ext cx="11569241" cy="6040985"/>
          </a:xfrm>
          <a:prstGeom prst="rect">
            <a:avLst/>
          </a:prstGeom>
        </p:spPr>
      </p:pic>
      <p:sp>
        <p:nvSpPr>
          <p:cNvPr id="4" name="Title 1">
            <a:extLst>
              <a:ext uri="{FF2B5EF4-FFF2-40B4-BE49-F238E27FC236}">
                <a16:creationId xmlns:a16="http://schemas.microsoft.com/office/drawing/2014/main" id="{FE755A94-9EBD-BFAC-4D46-0C44ACE7133B}"/>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サイトのページに戻ると、意図したネットワークがアドバタイズされているか確認できます</a:t>
            </a:r>
            <a:endParaRPr lang="en-US" altLang="ja-JP" sz="2000" dirty="0"/>
          </a:p>
        </p:txBody>
      </p:sp>
      <p:sp>
        <p:nvSpPr>
          <p:cNvPr id="5" name="正方形/長方形 4">
            <a:extLst>
              <a:ext uri="{FF2B5EF4-FFF2-40B4-BE49-F238E27FC236}">
                <a16:creationId xmlns:a16="http://schemas.microsoft.com/office/drawing/2014/main" id="{176A817A-1379-2111-FC88-C167B2381AB0}"/>
              </a:ext>
            </a:extLst>
          </p:cNvPr>
          <p:cNvSpPr/>
          <p:nvPr/>
        </p:nvSpPr>
        <p:spPr>
          <a:xfrm>
            <a:off x="9414163" y="2846651"/>
            <a:ext cx="1028700" cy="1750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80FA4AF8-780B-3CDB-C90A-D167BEB4CB23}"/>
              </a:ext>
            </a:extLst>
          </p:cNvPr>
          <p:cNvSpPr/>
          <p:nvPr/>
        </p:nvSpPr>
        <p:spPr>
          <a:xfrm>
            <a:off x="3009899" y="3366653"/>
            <a:ext cx="1250373" cy="2701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7A33E251-1B49-D47E-F858-A6EADB5C0E5D}"/>
              </a:ext>
            </a:extLst>
          </p:cNvPr>
          <p:cNvSpPr txBox="1"/>
          <p:nvPr/>
        </p:nvSpPr>
        <p:spPr>
          <a:xfrm>
            <a:off x="3731692" y="2846651"/>
            <a:ext cx="2262158" cy="369332"/>
          </a:xfrm>
          <a:prstGeom prst="rect">
            <a:avLst/>
          </a:prstGeom>
          <a:noFill/>
        </p:spPr>
        <p:txBody>
          <a:bodyPr wrap="none" rtlCol="0">
            <a:spAutoFit/>
          </a:bodyPr>
          <a:lstStyle/>
          <a:p>
            <a:r>
              <a:rPr kumimoji="1" lang="ja-JP" altLang="en-US" dirty="0">
                <a:solidFill>
                  <a:srgbClr val="FF0000"/>
                </a:solidFill>
              </a:rPr>
              <a:t>この辺りをクリック</a:t>
            </a:r>
          </a:p>
        </p:txBody>
      </p:sp>
      <p:sp>
        <p:nvSpPr>
          <p:cNvPr id="2" name="スライド番号プレースホルダー 1">
            <a:extLst>
              <a:ext uri="{FF2B5EF4-FFF2-40B4-BE49-F238E27FC236}">
                <a16:creationId xmlns:a16="http://schemas.microsoft.com/office/drawing/2014/main" id="{EE6DC23B-7F71-974D-6A71-B9257D35E78E}"/>
              </a:ext>
            </a:extLst>
          </p:cNvPr>
          <p:cNvSpPr>
            <a:spLocks noGrp="1"/>
          </p:cNvSpPr>
          <p:nvPr>
            <p:ph type="sldNum" sz="quarter" idx="12"/>
          </p:nvPr>
        </p:nvSpPr>
        <p:spPr/>
        <p:txBody>
          <a:bodyPr/>
          <a:lstStyle/>
          <a:p>
            <a:fld id="{022A7275-7174-43EE-9A8C-722C33463E65}" type="slidenum">
              <a:rPr kumimoji="1" lang="ja-JP" altLang="en-US" smtClean="0"/>
              <a:t>59</a:t>
            </a:fld>
            <a:endParaRPr kumimoji="1" lang="ja-JP" altLang="en-US"/>
          </a:p>
        </p:txBody>
      </p:sp>
    </p:spTree>
    <p:extLst>
      <p:ext uri="{BB962C8B-B14F-4D97-AF65-F5344CB8AC3E}">
        <p14:creationId xmlns:p14="http://schemas.microsoft.com/office/powerpoint/2010/main" val="129843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A7A56D-5F6C-CA88-F732-7DE18637DD1A}"/>
              </a:ext>
            </a:extLst>
          </p:cNvPr>
          <p:cNvSpPr>
            <a:spLocks noGrp="1"/>
          </p:cNvSpPr>
          <p:nvPr>
            <p:ph type="ctrTitle"/>
          </p:nvPr>
        </p:nvSpPr>
        <p:spPr>
          <a:xfrm>
            <a:off x="435656" y="2446318"/>
            <a:ext cx="11304813" cy="1303358"/>
          </a:xfrm>
        </p:spPr>
        <p:txBody>
          <a:bodyPr/>
          <a:lstStyle/>
          <a:p>
            <a:pPr algn="ctr"/>
            <a:r>
              <a:rPr lang="ja-JP" altLang="en-US" sz="4000" dirty="0"/>
              <a:t>本セットアップでスコープとするユースケース</a:t>
            </a:r>
          </a:p>
        </p:txBody>
      </p:sp>
      <p:sp>
        <p:nvSpPr>
          <p:cNvPr id="2" name="スライド番号プレースホルダー 1">
            <a:extLst>
              <a:ext uri="{FF2B5EF4-FFF2-40B4-BE49-F238E27FC236}">
                <a16:creationId xmlns:a16="http://schemas.microsoft.com/office/drawing/2014/main" id="{35ADE58A-8F93-75E5-8D98-8121563520FE}"/>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6</a:t>
            </a:fld>
            <a:endParaRPr kumimoji="1" lang="ja-JP" altLang="en-US"/>
          </a:p>
        </p:txBody>
      </p:sp>
    </p:spTree>
    <p:extLst>
      <p:ext uri="{BB962C8B-B14F-4D97-AF65-F5344CB8AC3E}">
        <p14:creationId xmlns:p14="http://schemas.microsoft.com/office/powerpoint/2010/main" val="313327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57FC19D-8742-05D8-24C8-12D3B19FC899}"/>
              </a:ext>
            </a:extLst>
          </p:cNvPr>
          <p:cNvSpPr>
            <a:spLocks noGrp="1"/>
          </p:cNvSpPr>
          <p:nvPr>
            <p:ph type="ctrTitle"/>
          </p:nvPr>
        </p:nvSpPr>
        <p:spPr>
          <a:xfrm>
            <a:off x="971995" y="3110311"/>
            <a:ext cx="10232136" cy="637377"/>
          </a:xfrm>
        </p:spPr>
        <p:txBody>
          <a:bodyPr/>
          <a:lstStyle/>
          <a:p>
            <a:pPr algn="ctr"/>
            <a:r>
              <a:rPr kumimoji="1" lang="ja-JP" altLang="en-US" sz="4400" dirty="0"/>
              <a:t>ファイアウォールの設定</a:t>
            </a:r>
            <a:endParaRPr lang="ja-JP" altLang="en-US" dirty="0"/>
          </a:p>
        </p:txBody>
      </p:sp>
      <p:sp>
        <p:nvSpPr>
          <p:cNvPr id="3" name="スライド番号プレースホルダー 2">
            <a:extLst>
              <a:ext uri="{FF2B5EF4-FFF2-40B4-BE49-F238E27FC236}">
                <a16:creationId xmlns:a16="http://schemas.microsoft.com/office/drawing/2014/main" id="{761F5401-92B3-947D-1B71-48F17202B80B}"/>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60</a:t>
            </a:fld>
            <a:endParaRPr kumimoji="1" lang="ja-JP" altLang="en-US"/>
          </a:p>
        </p:txBody>
      </p:sp>
    </p:spTree>
    <p:extLst>
      <p:ext uri="{BB962C8B-B14F-4D97-AF65-F5344CB8AC3E}">
        <p14:creationId xmlns:p14="http://schemas.microsoft.com/office/powerpoint/2010/main" val="282631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7EB76BA-0D35-97A5-5794-7C3034CCC240}"/>
              </a:ext>
            </a:extLst>
          </p:cNvPr>
          <p:cNvPicPr>
            <a:picLocks noChangeAspect="1"/>
          </p:cNvPicPr>
          <p:nvPr/>
        </p:nvPicPr>
        <p:blipFill>
          <a:blip r:embed="rId2"/>
          <a:stretch>
            <a:fillRect/>
          </a:stretch>
        </p:blipFill>
        <p:spPr>
          <a:xfrm>
            <a:off x="718704" y="1009363"/>
            <a:ext cx="10754591" cy="5612166"/>
          </a:xfrm>
          <a:prstGeom prst="rect">
            <a:avLst/>
          </a:prstGeom>
        </p:spPr>
      </p:pic>
      <p:sp>
        <p:nvSpPr>
          <p:cNvPr id="4" name="Title 1">
            <a:extLst>
              <a:ext uri="{FF2B5EF4-FFF2-40B4-BE49-F238E27FC236}">
                <a16:creationId xmlns:a16="http://schemas.microsoft.com/office/drawing/2014/main" id="{E8C6D806-F526-AE9E-D664-A51B6F75B9EE}"/>
              </a:ext>
            </a:extLst>
          </p:cNvPr>
          <p:cNvSpPr txBox="1">
            <a:spLocks/>
          </p:cNvSpPr>
          <p:nvPr/>
        </p:nvSpPr>
        <p:spPr>
          <a:xfrm>
            <a:off x="317500" y="84110"/>
            <a:ext cx="11569241" cy="92525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セキュアコネクト→クラウドファイアウォールのページを開きます</a:t>
            </a:r>
            <a:endParaRPr lang="en-US" altLang="ja-JP" sz="2000" dirty="0"/>
          </a:p>
          <a:p>
            <a:r>
              <a:rPr lang="ja-JP" altLang="en-US" sz="2000" dirty="0"/>
              <a:t>ルール追加ボタンをクリックして、プライベートアプリケーションとネットワークワークルールを選択します</a:t>
            </a:r>
            <a:endParaRPr lang="en-US" altLang="ja-JP" sz="2000" dirty="0"/>
          </a:p>
        </p:txBody>
      </p:sp>
      <p:sp>
        <p:nvSpPr>
          <p:cNvPr id="7" name="正方形/長方形 6">
            <a:extLst>
              <a:ext uri="{FF2B5EF4-FFF2-40B4-BE49-F238E27FC236}">
                <a16:creationId xmlns:a16="http://schemas.microsoft.com/office/drawing/2014/main" id="{8CE90DD1-162A-2927-B6BF-11CCF72700AB}"/>
              </a:ext>
            </a:extLst>
          </p:cNvPr>
          <p:cNvSpPr/>
          <p:nvPr/>
        </p:nvSpPr>
        <p:spPr>
          <a:xfrm>
            <a:off x="10155384" y="2712027"/>
            <a:ext cx="942107" cy="29094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EBFA8289-F49A-6CAF-8B43-05DF0166EC2D}"/>
              </a:ext>
            </a:extLst>
          </p:cNvPr>
          <p:cNvSpPr>
            <a:spLocks noGrp="1"/>
          </p:cNvSpPr>
          <p:nvPr>
            <p:ph type="sldNum" sz="quarter" idx="12"/>
          </p:nvPr>
        </p:nvSpPr>
        <p:spPr/>
        <p:txBody>
          <a:bodyPr/>
          <a:lstStyle/>
          <a:p>
            <a:fld id="{022A7275-7174-43EE-9A8C-722C33463E65}" type="slidenum">
              <a:rPr kumimoji="1" lang="ja-JP" altLang="en-US" smtClean="0"/>
              <a:t>61</a:t>
            </a:fld>
            <a:endParaRPr kumimoji="1" lang="ja-JP" altLang="en-US"/>
          </a:p>
        </p:txBody>
      </p:sp>
    </p:spTree>
    <p:extLst>
      <p:ext uri="{BB962C8B-B14F-4D97-AF65-F5344CB8AC3E}">
        <p14:creationId xmlns:p14="http://schemas.microsoft.com/office/powerpoint/2010/main" val="3830235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E111AE-1E49-C2C2-0C17-0D61B555B5D9}"/>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ルール名を入力して、次へをクリックします</a:t>
            </a:r>
            <a:endParaRPr lang="en-US" altLang="ja-JP" sz="2000" dirty="0"/>
          </a:p>
        </p:txBody>
      </p:sp>
      <p:pic>
        <p:nvPicPr>
          <p:cNvPr id="5" name="図 4">
            <a:extLst>
              <a:ext uri="{FF2B5EF4-FFF2-40B4-BE49-F238E27FC236}">
                <a16:creationId xmlns:a16="http://schemas.microsoft.com/office/drawing/2014/main" id="{9E4307A7-F1F7-1CC8-D576-516BDFDB12CC}"/>
              </a:ext>
            </a:extLst>
          </p:cNvPr>
          <p:cNvPicPr>
            <a:picLocks noChangeAspect="1"/>
          </p:cNvPicPr>
          <p:nvPr/>
        </p:nvPicPr>
        <p:blipFill>
          <a:blip r:embed="rId2"/>
          <a:stretch>
            <a:fillRect/>
          </a:stretch>
        </p:blipFill>
        <p:spPr>
          <a:xfrm>
            <a:off x="401782" y="564082"/>
            <a:ext cx="11388436" cy="5941227"/>
          </a:xfrm>
          <a:prstGeom prst="rect">
            <a:avLst/>
          </a:prstGeom>
        </p:spPr>
      </p:pic>
      <p:sp>
        <p:nvSpPr>
          <p:cNvPr id="2" name="スライド番号プレースホルダー 1">
            <a:extLst>
              <a:ext uri="{FF2B5EF4-FFF2-40B4-BE49-F238E27FC236}">
                <a16:creationId xmlns:a16="http://schemas.microsoft.com/office/drawing/2014/main" id="{EC1E5B3C-4FDA-02A9-BD8B-E03F1D1FE9DE}"/>
              </a:ext>
            </a:extLst>
          </p:cNvPr>
          <p:cNvSpPr>
            <a:spLocks noGrp="1"/>
          </p:cNvSpPr>
          <p:nvPr>
            <p:ph type="sldNum" sz="quarter" idx="12"/>
          </p:nvPr>
        </p:nvSpPr>
        <p:spPr/>
        <p:txBody>
          <a:bodyPr/>
          <a:lstStyle/>
          <a:p>
            <a:fld id="{022A7275-7174-43EE-9A8C-722C33463E65}" type="slidenum">
              <a:rPr kumimoji="1" lang="ja-JP" altLang="en-US" smtClean="0"/>
              <a:t>62</a:t>
            </a:fld>
            <a:endParaRPr kumimoji="1" lang="ja-JP" altLang="en-US"/>
          </a:p>
        </p:txBody>
      </p:sp>
    </p:spTree>
    <p:extLst>
      <p:ext uri="{BB962C8B-B14F-4D97-AF65-F5344CB8AC3E}">
        <p14:creationId xmlns:p14="http://schemas.microsoft.com/office/powerpoint/2010/main" val="921892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34278D5-1DA9-58A3-DC11-CA9B89C15670}"/>
              </a:ext>
            </a:extLst>
          </p:cNvPr>
          <p:cNvPicPr>
            <a:picLocks noChangeAspect="1"/>
          </p:cNvPicPr>
          <p:nvPr/>
        </p:nvPicPr>
        <p:blipFill>
          <a:blip r:embed="rId2"/>
          <a:stretch>
            <a:fillRect/>
          </a:stretch>
        </p:blipFill>
        <p:spPr>
          <a:xfrm>
            <a:off x="453736" y="690800"/>
            <a:ext cx="11284527" cy="5881397"/>
          </a:xfrm>
          <a:prstGeom prst="rect">
            <a:avLst/>
          </a:prstGeom>
        </p:spPr>
      </p:pic>
      <p:sp>
        <p:nvSpPr>
          <p:cNvPr id="6" name="Title 1">
            <a:extLst>
              <a:ext uri="{FF2B5EF4-FFF2-40B4-BE49-F238E27FC236}">
                <a16:creationId xmlns:a16="http://schemas.microsoft.com/office/drawing/2014/main" id="{51130778-EA6A-601F-B8D4-3F0B167A9439}"/>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アクションをアクセス許可に設定します</a:t>
            </a:r>
            <a:endParaRPr lang="en-US" altLang="ja-JP" sz="2000" dirty="0"/>
          </a:p>
          <a:p>
            <a:r>
              <a:rPr lang="ja-JP" altLang="en-US" sz="2000" dirty="0"/>
              <a:t>送信元には</a:t>
            </a:r>
            <a:r>
              <a:rPr lang="en-US" altLang="ja-JP" sz="2000" dirty="0"/>
              <a:t>Branch Access</a:t>
            </a:r>
            <a:r>
              <a:rPr lang="ja-JP" altLang="en-US" sz="2000" dirty="0"/>
              <a:t>を選択します</a:t>
            </a:r>
            <a:endParaRPr lang="en-US" altLang="ja-JP" sz="2000" dirty="0"/>
          </a:p>
        </p:txBody>
      </p:sp>
      <p:sp>
        <p:nvSpPr>
          <p:cNvPr id="4" name="正方形/長方形 3">
            <a:extLst>
              <a:ext uri="{FF2B5EF4-FFF2-40B4-BE49-F238E27FC236}">
                <a16:creationId xmlns:a16="http://schemas.microsoft.com/office/drawing/2014/main" id="{5AEB193B-91B6-7334-C3D3-EA04B537D3D9}"/>
              </a:ext>
            </a:extLst>
          </p:cNvPr>
          <p:cNvSpPr/>
          <p:nvPr/>
        </p:nvSpPr>
        <p:spPr>
          <a:xfrm>
            <a:off x="2601193" y="4480561"/>
            <a:ext cx="1482434" cy="32003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26E91949-9B0E-1E4D-7A40-8D0E2F1924AC}"/>
              </a:ext>
            </a:extLst>
          </p:cNvPr>
          <p:cNvSpPr>
            <a:spLocks noGrp="1"/>
          </p:cNvSpPr>
          <p:nvPr>
            <p:ph type="sldNum" sz="quarter" idx="12"/>
          </p:nvPr>
        </p:nvSpPr>
        <p:spPr/>
        <p:txBody>
          <a:bodyPr/>
          <a:lstStyle/>
          <a:p>
            <a:fld id="{022A7275-7174-43EE-9A8C-722C33463E65}" type="slidenum">
              <a:rPr kumimoji="1" lang="ja-JP" altLang="en-US" smtClean="0"/>
              <a:t>63</a:t>
            </a:fld>
            <a:endParaRPr kumimoji="1" lang="ja-JP" altLang="en-US"/>
          </a:p>
        </p:txBody>
      </p:sp>
      <p:sp>
        <p:nvSpPr>
          <p:cNvPr id="3" name="正方形/長方形 2">
            <a:extLst>
              <a:ext uri="{FF2B5EF4-FFF2-40B4-BE49-F238E27FC236}">
                <a16:creationId xmlns:a16="http://schemas.microsoft.com/office/drawing/2014/main" id="{4AA69AEE-FFD4-0923-551E-15E459668822}"/>
              </a:ext>
            </a:extLst>
          </p:cNvPr>
          <p:cNvSpPr/>
          <p:nvPr/>
        </p:nvSpPr>
        <p:spPr>
          <a:xfrm>
            <a:off x="2524993" y="3492261"/>
            <a:ext cx="1622464" cy="5245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799653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3408AE7A-A67A-6B1F-6F0E-52E58A31EB68}"/>
              </a:ext>
            </a:extLst>
          </p:cNvPr>
          <p:cNvPicPr>
            <a:picLocks noChangeAspect="1"/>
          </p:cNvPicPr>
          <p:nvPr/>
        </p:nvPicPr>
        <p:blipFill>
          <a:blip r:embed="rId2"/>
          <a:stretch>
            <a:fillRect/>
          </a:stretch>
        </p:blipFill>
        <p:spPr>
          <a:xfrm>
            <a:off x="402647" y="582297"/>
            <a:ext cx="11386705" cy="5943754"/>
          </a:xfrm>
          <a:prstGeom prst="rect">
            <a:avLst/>
          </a:prstGeom>
        </p:spPr>
      </p:pic>
      <p:sp>
        <p:nvSpPr>
          <p:cNvPr id="4" name="Title 1">
            <a:extLst>
              <a:ext uri="{FF2B5EF4-FFF2-40B4-BE49-F238E27FC236}">
                <a16:creationId xmlns:a16="http://schemas.microsoft.com/office/drawing/2014/main" id="{BFB324A0-80B7-3741-23F7-E0A0FDD17B4C}"/>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宛先は作成した</a:t>
            </a:r>
            <a:r>
              <a:rPr lang="en-US" altLang="ja-JP" sz="2000" dirty="0"/>
              <a:t>Meraki Local Page</a:t>
            </a:r>
            <a:r>
              <a:rPr lang="ja-JP" altLang="en-US" sz="2000" dirty="0"/>
              <a:t>を選択します。次へをクリックします</a:t>
            </a:r>
            <a:endParaRPr lang="en-US" altLang="ja-JP" sz="2000" dirty="0"/>
          </a:p>
        </p:txBody>
      </p:sp>
      <p:sp>
        <p:nvSpPr>
          <p:cNvPr id="8" name="正方形/長方形 7">
            <a:extLst>
              <a:ext uri="{FF2B5EF4-FFF2-40B4-BE49-F238E27FC236}">
                <a16:creationId xmlns:a16="http://schemas.microsoft.com/office/drawing/2014/main" id="{EB81D082-9C39-9EEC-8A2C-21DAED511894}"/>
              </a:ext>
            </a:extLst>
          </p:cNvPr>
          <p:cNvSpPr/>
          <p:nvPr/>
        </p:nvSpPr>
        <p:spPr>
          <a:xfrm>
            <a:off x="4346866" y="4665519"/>
            <a:ext cx="1482434" cy="3221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3A0880BA-0894-BBFD-CD02-EB27C2E1AC2A}"/>
              </a:ext>
            </a:extLst>
          </p:cNvPr>
          <p:cNvSpPr>
            <a:spLocks noGrp="1"/>
          </p:cNvSpPr>
          <p:nvPr>
            <p:ph type="sldNum" sz="quarter" idx="12"/>
          </p:nvPr>
        </p:nvSpPr>
        <p:spPr/>
        <p:txBody>
          <a:bodyPr/>
          <a:lstStyle/>
          <a:p>
            <a:fld id="{022A7275-7174-43EE-9A8C-722C33463E65}" type="slidenum">
              <a:rPr kumimoji="1" lang="ja-JP" altLang="en-US" smtClean="0"/>
              <a:t>64</a:t>
            </a:fld>
            <a:endParaRPr kumimoji="1" lang="ja-JP" altLang="en-US"/>
          </a:p>
        </p:txBody>
      </p:sp>
    </p:spTree>
    <p:extLst>
      <p:ext uri="{BB962C8B-B14F-4D97-AF65-F5344CB8AC3E}">
        <p14:creationId xmlns:p14="http://schemas.microsoft.com/office/powerpoint/2010/main" val="2920994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BA3DD3-B074-A5A8-63E6-BC69AEBE9F6F}"/>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そのまま次へをクリックします</a:t>
            </a:r>
            <a:endParaRPr lang="en-US" altLang="ja-JP" sz="2000" dirty="0"/>
          </a:p>
        </p:txBody>
      </p:sp>
      <p:pic>
        <p:nvPicPr>
          <p:cNvPr id="7" name="図 6">
            <a:extLst>
              <a:ext uri="{FF2B5EF4-FFF2-40B4-BE49-F238E27FC236}">
                <a16:creationId xmlns:a16="http://schemas.microsoft.com/office/drawing/2014/main" id="{D11A2E0D-8C96-2452-69A1-9515C62824F7}"/>
              </a:ext>
            </a:extLst>
          </p:cNvPr>
          <p:cNvPicPr>
            <a:picLocks noChangeAspect="1"/>
          </p:cNvPicPr>
          <p:nvPr/>
        </p:nvPicPr>
        <p:blipFill>
          <a:blip r:embed="rId2"/>
          <a:stretch>
            <a:fillRect/>
          </a:stretch>
        </p:blipFill>
        <p:spPr>
          <a:xfrm>
            <a:off x="386195" y="544781"/>
            <a:ext cx="11419609" cy="5964008"/>
          </a:xfrm>
          <a:prstGeom prst="rect">
            <a:avLst/>
          </a:prstGeom>
        </p:spPr>
      </p:pic>
      <p:sp>
        <p:nvSpPr>
          <p:cNvPr id="2" name="スライド番号プレースホルダー 1">
            <a:extLst>
              <a:ext uri="{FF2B5EF4-FFF2-40B4-BE49-F238E27FC236}">
                <a16:creationId xmlns:a16="http://schemas.microsoft.com/office/drawing/2014/main" id="{F6F01D47-86FF-29A2-AF39-B23137129689}"/>
              </a:ext>
            </a:extLst>
          </p:cNvPr>
          <p:cNvSpPr>
            <a:spLocks noGrp="1"/>
          </p:cNvSpPr>
          <p:nvPr>
            <p:ph type="sldNum" sz="quarter" idx="12"/>
          </p:nvPr>
        </p:nvSpPr>
        <p:spPr/>
        <p:txBody>
          <a:bodyPr/>
          <a:lstStyle/>
          <a:p>
            <a:fld id="{022A7275-7174-43EE-9A8C-722C33463E65}" type="slidenum">
              <a:rPr kumimoji="1" lang="ja-JP" altLang="en-US" smtClean="0"/>
              <a:t>65</a:t>
            </a:fld>
            <a:endParaRPr kumimoji="1" lang="ja-JP" altLang="en-US"/>
          </a:p>
        </p:txBody>
      </p:sp>
    </p:spTree>
    <p:extLst>
      <p:ext uri="{BB962C8B-B14F-4D97-AF65-F5344CB8AC3E}">
        <p14:creationId xmlns:p14="http://schemas.microsoft.com/office/powerpoint/2010/main" val="1367442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7FE7D77-87B1-75EE-FF94-128F6869314D}"/>
              </a:ext>
            </a:extLst>
          </p:cNvPr>
          <p:cNvPicPr>
            <a:picLocks noChangeAspect="1"/>
          </p:cNvPicPr>
          <p:nvPr/>
        </p:nvPicPr>
        <p:blipFill>
          <a:blip r:embed="rId2"/>
          <a:stretch>
            <a:fillRect/>
          </a:stretch>
        </p:blipFill>
        <p:spPr>
          <a:xfrm>
            <a:off x="317500" y="531166"/>
            <a:ext cx="11569241" cy="6037535"/>
          </a:xfrm>
          <a:prstGeom prst="rect">
            <a:avLst/>
          </a:prstGeom>
        </p:spPr>
      </p:pic>
      <p:sp>
        <p:nvSpPr>
          <p:cNvPr id="4" name="Title 1">
            <a:extLst>
              <a:ext uri="{FF2B5EF4-FFF2-40B4-BE49-F238E27FC236}">
                <a16:creationId xmlns:a16="http://schemas.microsoft.com/office/drawing/2014/main" id="{DC3D85C6-253B-D4F1-6D1E-EF082FCE5611}"/>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Save and add rules</a:t>
            </a:r>
            <a:r>
              <a:rPr lang="ja-JP" altLang="en-US" sz="2000" dirty="0"/>
              <a:t>をクリックします</a:t>
            </a:r>
            <a:endParaRPr lang="en-US" altLang="ja-JP" sz="2000" dirty="0"/>
          </a:p>
        </p:txBody>
      </p:sp>
      <p:sp>
        <p:nvSpPr>
          <p:cNvPr id="2" name="スライド番号プレースホルダー 1">
            <a:extLst>
              <a:ext uri="{FF2B5EF4-FFF2-40B4-BE49-F238E27FC236}">
                <a16:creationId xmlns:a16="http://schemas.microsoft.com/office/drawing/2014/main" id="{69A7D95F-B952-B200-80E9-38E030DCBBE9}"/>
              </a:ext>
            </a:extLst>
          </p:cNvPr>
          <p:cNvSpPr>
            <a:spLocks noGrp="1"/>
          </p:cNvSpPr>
          <p:nvPr>
            <p:ph type="sldNum" sz="quarter" idx="12"/>
          </p:nvPr>
        </p:nvSpPr>
        <p:spPr/>
        <p:txBody>
          <a:bodyPr/>
          <a:lstStyle/>
          <a:p>
            <a:fld id="{022A7275-7174-43EE-9A8C-722C33463E65}" type="slidenum">
              <a:rPr kumimoji="1" lang="ja-JP" altLang="en-US" smtClean="0"/>
              <a:t>66</a:t>
            </a:fld>
            <a:endParaRPr kumimoji="1" lang="ja-JP" altLang="en-US"/>
          </a:p>
        </p:txBody>
      </p:sp>
    </p:spTree>
    <p:extLst>
      <p:ext uri="{BB962C8B-B14F-4D97-AF65-F5344CB8AC3E}">
        <p14:creationId xmlns:p14="http://schemas.microsoft.com/office/powerpoint/2010/main" val="19433135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BB0EFF5-4251-D1F4-DA6C-2211B5E110A0}"/>
              </a:ext>
            </a:extLst>
          </p:cNvPr>
          <p:cNvPicPr>
            <a:picLocks noChangeAspect="1"/>
          </p:cNvPicPr>
          <p:nvPr/>
        </p:nvPicPr>
        <p:blipFill>
          <a:blip r:embed="rId2"/>
          <a:stretch>
            <a:fillRect/>
          </a:stretch>
        </p:blipFill>
        <p:spPr>
          <a:xfrm>
            <a:off x="321770" y="507319"/>
            <a:ext cx="11569241" cy="6045129"/>
          </a:xfrm>
          <a:prstGeom prst="rect">
            <a:avLst/>
          </a:prstGeom>
        </p:spPr>
      </p:pic>
      <p:sp>
        <p:nvSpPr>
          <p:cNvPr id="4" name="正方形/長方形 3">
            <a:extLst>
              <a:ext uri="{FF2B5EF4-FFF2-40B4-BE49-F238E27FC236}">
                <a16:creationId xmlns:a16="http://schemas.microsoft.com/office/drawing/2014/main" id="{3288E936-EC46-5EF6-6158-D1703A94A3EF}"/>
              </a:ext>
            </a:extLst>
          </p:cNvPr>
          <p:cNvSpPr/>
          <p:nvPr/>
        </p:nvSpPr>
        <p:spPr>
          <a:xfrm>
            <a:off x="2202873" y="2971798"/>
            <a:ext cx="9195954" cy="42069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F7CCC0E5-1DED-249C-08BC-2F06EAB2C8EF}"/>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作成したルールが生成されていることを確認します</a:t>
            </a:r>
            <a:endParaRPr lang="en-US" altLang="ja-JP" sz="2000" dirty="0"/>
          </a:p>
        </p:txBody>
      </p:sp>
      <p:sp>
        <p:nvSpPr>
          <p:cNvPr id="2" name="スライド番号プレースホルダー 1">
            <a:extLst>
              <a:ext uri="{FF2B5EF4-FFF2-40B4-BE49-F238E27FC236}">
                <a16:creationId xmlns:a16="http://schemas.microsoft.com/office/drawing/2014/main" id="{7BB1C632-B22A-2C46-9B91-882CA75797D0}"/>
              </a:ext>
            </a:extLst>
          </p:cNvPr>
          <p:cNvSpPr>
            <a:spLocks noGrp="1"/>
          </p:cNvSpPr>
          <p:nvPr>
            <p:ph type="sldNum" sz="quarter" idx="12"/>
          </p:nvPr>
        </p:nvSpPr>
        <p:spPr/>
        <p:txBody>
          <a:bodyPr/>
          <a:lstStyle/>
          <a:p>
            <a:fld id="{022A7275-7174-43EE-9A8C-722C33463E65}" type="slidenum">
              <a:rPr kumimoji="1" lang="ja-JP" altLang="en-US" smtClean="0"/>
              <a:t>67</a:t>
            </a:fld>
            <a:endParaRPr kumimoji="1" lang="ja-JP" altLang="en-US"/>
          </a:p>
        </p:txBody>
      </p:sp>
    </p:spTree>
    <p:extLst>
      <p:ext uri="{BB962C8B-B14F-4D97-AF65-F5344CB8AC3E}">
        <p14:creationId xmlns:p14="http://schemas.microsoft.com/office/powerpoint/2010/main" val="2247658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E7BE35-9A34-BB93-9535-1EA26CA94A7B}"/>
              </a:ext>
            </a:extLst>
          </p:cNvPr>
          <p:cNvSpPr>
            <a:spLocks noGrp="1"/>
          </p:cNvSpPr>
          <p:nvPr>
            <p:ph type="ctrTitle"/>
          </p:nvPr>
        </p:nvSpPr>
        <p:spPr>
          <a:xfrm>
            <a:off x="971995" y="3073799"/>
            <a:ext cx="10232136" cy="637377"/>
          </a:xfrm>
        </p:spPr>
        <p:txBody>
          <a:bodyPr/>
          <a:lstStyle/>
          <a:p>
            <a:pPr algn="ctr"/>
            <a:r>
              <a:rPr kumimoji="1" lang="ja-JP" altLang="en-US" sz="4400" dirty="0"/>
              <a:t>ブランチアクセスの実行</a:t>
            </a:r>
            <a:endParaRPr lang="ja-JP" altLang="en-US" dirty="0"/>
          </a:p>
        </p:txBody>
      </p:sp>
      <p:sp>
        <p:nvSpPr>
          <p:cNvPr id="3" name="スライド番号プレースホルダー 2">
            <a:extLst>
              <a:ext uri="{FF2B5EF4-FFF2-40B4-BE49-F238E27FC236}">
                <a16:creationId xmlns:a16="http://schemas.microsoft.com/office/drawing/2014/main" id="{8F4378E8-FE48-038B-26B0-D735510F4516}"/>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68</a:t>
            </a:fld>
            <a:endParaRPr kumimoji="1" lang="ja-JP" altLang="en-US"/>
          </a:p>
        </p:txBody>
      </p:sp>
    </p:spTree>
    <p:extLst>
      <p:ext uri="{BB962C8B-B14F-4D97-AF65-F5344CB8AC3E}">
        <p14:creationId xmlns:p14="http://schemas.microsoft.com/office/powerpoint/2010/main" val="396254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58ED85E-CB47-FD79-8C86-0CE5033361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2279" y="703244"/>
            <a:ext cx="9867441" cy="5843027"/>
          </a:xfrm>
          <a:prstGeom prst="rect">
            <a:avLst/>
          </a:prstGeom>
        </p:spPr>
      </p:pic>
      <p:sp>
        <p:nvSpPr>
          <p:cNvPr id="4" name="Title 1">
            <a:extLst>
              <a:ext uri="{FF2B5EF4-FFF2-40B4-BE49-F238E27FC236}">
                <a16:creationId xmlns:a16="http://schemas.microsoft.com/office/drawing/2014/main" id="{82CB592E-24E5-C16B-E1C1-5A7BC6517C70}"/>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ブラウザで新しいウィンドウを開き、</a:t>
            </a:r>
            <a:r>
              <a:rPr lang="en-US" altLang="ja-JP" sz="2000" dirty="0"/>
              <a:t>http://192.168.130.1</a:t>
            </a:r>
            <a:r>
              <a:rPr lang="ja-JP" altLang="en-US" sz="2000" dirty="0"/>
              <a:t>と入力します</a:t>
            </a:r>
            <a:endParaRPr lang="en-US" altLang="ja-JP" sz="2000" dirty="0"/>
          </a:p>
        </p:txBody>
      </p:sp>
      <p:sp>
        <p:nvSpPr>
          <p:cNvPr id="5" name="正方形/長方形 4">
            <a:extLst>
              <a:ext uri="{FF2B5EF4-FFF2-40B4-BE49-F238E27FC236}">
                <a16:creationId xmlns:a16="http://schemas.microsoft.com/office/drawing/2014/main" id="{75509561-FFFA-E89D-8A3B-40E79FE41B0F}"/>
              </a:ext>
            </a:extLst>
          </p:cNvPr>
          <p:cNvSpPr/>
          <p:nvPr/>
        </p:nvSpPr>
        <p:spPr>
          <a:xfrm>
            <a:off x="1797627" y="914400"/>
            <a:ext cx="1194955" cy="35329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70FDF2AF-4E6D-7777-E532-514D144FEE6E}"/>
              </a:ext>
            </a:extLst>
          </p:cNvPr>
          <p:cNvSpPr>
            <a:spLocks noGrp="1"/>
          </p:cNvSpPr>
          <p:nvPr>
            <p:ph type="sldNum" sz="quarter" idx="12"/>
          </p:nvPr>
        </p:nvSpPr>
        <p:spPr/>
        <p:txBody>
          <a:bodyPr/>
          <a:lstStyle/>
          <a:p>
            <a:fld id="{022A7275-7174-43EE-9A8C-722C33463E65}" type="slidenum">
              <a:rPr kumimoji="1" lang="ja-JP" altLang="en-US" smtClean="0"/>
              <a:t>69</a:t>
            </a:fld>
            <a:endParaRPr kumimoji="1" lang="ja-JP" altLang="en-US"/>
          </a:p>
        </p:txBody>
      </p:sp>
    </p:spTree>
    <p:extLst>
      <p:ext uri="{BB962C8B-B14F-4D97-AF65-F5344CB8AC3E}">
        <p14:creationId xmlns:p14="http://schemas.microsoft.com/office/powerpoint/2010/main" val="1068022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6F57DAF2-E0B0-EE7C-028F-B43E8C217072}"/>
              </a:ext>
            </a:extLst>
          </p:cNvPr>
          <p:cNvSpPr/>
          <p:nvPr/>
        </p:nvSpPr>
        <p:spPr>
          <a:xfrm>
            <a:off x="2585238" y="3803376"/>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a:t>
            </a:r>
            <a:endParaRPr lang="ja-JP" altLang="en-US" sz="2133" dirty="0">
              <a:solidFill>
                <a:schemeClr val="tx1"/>
              </a:solidFill>
              <a:latin typeface="+mn-ea"/>
            </a:endParaRPr>
          </a:p>
        </p:txBody>
      </p:sp>
      <p:sp>
        <p:nvSpPr>
          <p:cNvPr id="32" name="正方形/長方形 31">
            <a:extLst>
              <a:ext uri="{FF2B5EF4-FFF2-40B4-BE49-F238E27FC236}">
                <a16:creationId xmlns:a16="http://schemas.microsoft.com/office/drawing/2014/main" id="{DB54FDD7-AAB4-AF8B-959B-8D576162524F}"/>
              </a:ext>
            </a:extLst>
          </p:cNvPr>
          <p:cNvSpPr/>
          <p:nvPr/>
        </p:nvSpPr>
        <p:spPr>
          <a:xfrm>
            <a:off x="8747095" y="4749033"/>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a:t>
            </a:r>
            <a:endParaRPr lang="ja-JP" altLang="en-US" sz="2133" dirty="0">
              <a:solidFill>
                <a:schemeClr val="tx1"/>
              </a:solidFill>
              <a:latin typeface="+mn-ea"/>
            </a:endParaRPr>
          </a:p>
        </p:txBody>
      </p:sp>
      <p:sp>
        <p:nvSpPr>
          <p:cNvPr id="33" name="正方形/長方形 32">
            <a:extLst>
              <a:ext uri="{FF2B5EF4-FFF2-40B4-BE49-F238E27FC236}">
                <a16:creationId xmlns:a16="http://schemas.microsoft.com/office/drawing/2014/main" id="{C4BECB58-A6BA-E76B-6D99-DFA79CEB82C5}"/>
              </a:ext>
            </a:extLst>
          </p:cNvPr>
          <p:cNvSpPr/>
          <p:nvPr/>
        </p:nvSpPr>
        <p:spPr>
          <a:xfrm>
            <a:off x="10779095" y="4749033"/>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33" dirty="0">
                <a:solidFill>
                  <a:schemeClr val="tx1"/>
                </a:solidFill>
                <a:latin typeface="+mn-ea"/>
              </a:rPr>
              <a:t>サーバ</a:t>
            </a:r>
          </a:p>
        </p:txBody>
      </p:sp>
      <p:sp>
        <p:nvSpPr>
          <p:cNvPr id="34" name="正方形/長方形 33">
            <a:extLst>
              <a:ext uri="{FF2B5EF4-FFF2-40B4-BE49-F238E27FC236}">
                <a16:creationId xmlns:a16="http://schemas.microsoft.com/office/drawing/2014/main" id="{8B3AE4BB-6344-C495-B877-1ABAAE7471CE}"/>
              </a:ext>
            </a:extLst>
          </p:cNvPr>
          <p:cNvSpPr/>
          <p:nvPr/>
        </p:nvSpPr>
        <p:spPr>
          <a:xfrm>
            <a:off x="5323358" y="2703200"/>
            <a:ext cx="1595120" cy="576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IDP</a:t>
            </a:r>
          </a:p>
        </p:txBody>
      </p:sp>
      <p:cxnSp>
        <p:nvCxnSpPr>
          <p:cNvPr id="35" name="直線コネクタ 34">
            <a:extLst>
              <a:ext uri="{FF2B5EF4-FFF2-40B4-BE49-F238E27FC236}">
                <a16:creationId xmlns:a16="http://schemas.microsoft.com/office/drawing/2014/main" id="{B26DA69D-14CE-76D7-E668-EDCDE81A5380}"/>
              </a:ext>
            </a:extLst>
          </p:cNvPr>
          <p:cNvCxnSpPr>
            <a:cxnSpLocks/>
            <a:stCxn id="31" idx="3"/>
          </p:cNvCxnSpPr>
          <p:nvPr/>
        </p:nvCxnSpPr>
        <p:spPr>
          <a:xfrm>
            <a:off x="3743478" y="4115376"/>
            <a:ext cx="873760" cy="812373"/>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E0D11C1B-3D01-FF70-F60B-7FFEBC23D471}"/>
              </a:ext>
            </a:extLst>
          </p:cNvPr>
          <p:cNvCxnSpPr>
            <a:cxnSpLocks/>
            <a:stCxn id="43" idx="0"/>
            <a:endCxn id="34" idx="2"/>
          </p:cNvCxnSpPr>
          <p:nvPr/>
        </p:nvCxnSpPr>
        <p:spPr>
          <a:xfrm flipH="1" flipV="1">
            <a:off x="6120918" y="3279200"/>
            <a:ext cx="82" cy="1011328"/>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173AAB5D-9AEF-5E28-D74D-B9AC3E9D9AEE}"/>
              </a:ext>
            </a:extLst>
          </p:cNvPr>
          <p:cNvCxnSpPr>
            <a:cxnSpLocks/>
            <a:stCxn id="43" idx="6"/>
            <a:endCxn id="32" idx="1"/>
          </p:cNvCxnSpPr>
          <p:nvPr/>
        </p:nvCxnSpPr>
        <p:spPr>
          <a:xfrm>
            <a:off x="7853097" y="5055020"/>
            <a:ext cx="893999" cy="6013"/>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EF4EC98E-AF1C-03EF-B0A3-584D55D43CF1}"/>
              </a:ext>
            </a:extLst>
          </p:cNvPr>
          <p:cNvCxnSpPr>
            <a:cxnSpLocks/>
            <a:stCxn id="32" idx="3"/>
            <a:endCxn id="33" idx="1"/>
          </p:cNvCxnSpPr>
          <p:nvPr/>
        </p:nvCxnSpPr>
        <p:spPr>
          <a:xfrm>
            <a:off x="9905335" y="5061033"/>
            <a:ext cx="873760" cy="0"/>
          </a:xfrm>
          <a:prstGeom prst="line">
            <a:avLst/>
          </a:prstGeom>
          <a:ln w="19050"/>
        </p:spPr>
        <p:style>
          <a:lnRef idx="1">
            <a:schemeClr val="dk1"/>
          </a:lnRef>
          <a:fillRef idx="0">
            <a:schemeClr val="dk1"/>
          </a:fillRef>
          <a:effectRef idx="0">
            <a:schemeClr val="dk1"/>
          </a:effectRef>
          <a:fontRef idx="minor">
            <a:schemeClr val="tx1"/>
          </a:fontRef>
        </p:style>
      </p:cxnSp>
      <p:sp>
        <p:nvSpPr>
          <p:cNvPr id="39" name="正方形/長方形 38">
            <a:extLst>
              <a:ext uri="{FF2B5EF4-FFF2-40B4-BE49-F238E27FC236}">
                <a16:creationId xmlns:a16="http://schemas.microsoft.com/office/drawing/2014/main" id="{213AAA3C-A27B-B5ED-D241-377037E3A023}"/>
              </a:ext>
            </a:extLst>
          </p:cNvPr>
          <p:cNvSpPr/>
          <p:nvPr/>
        </p:nvSpPr>
        <p:spPr>
          <a:xfrm>
            <a:off x="766598" y="3803376"/>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sp>
        <p:nvSpPr>
          <p:cNvPr id="40" name="正方形/長方形 39">
            <a:extLst>
              <a:ext uri="{FF2B5EF4-FFF2-40B4-BE49-F238E27FC236}">
                <a16:creationId xmlns:a16="http://schemas.microsoft.com/office/drawing/2014/main" id="{586C8EDC-248E-5B14-26CB-8445460916A5}"/>
              </a:ext>
            </a:extLst>
          </p:cNvPr>
          <p:cNvSpPr/>
          <p:nvPr/>
        </p:nvSpPr>
        <p:spPr>
          <a:xfrm>
            <a:off x="766598" y="5672509"/>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cxnSp>
        <p:nvCxnSpPr>
          <p:cNvPr id="41" name="直線コネクタ 40">
            <a:extLst>
              <a:ext uri="{FF2B5EF4-FFF2-40B4-BE49-F238E27FC236}">
                <a16:creationId xmlns:a16="http://schemas.microsoft.com/office/drawing/2014/main" id="{E6841ABA-77F5-21FA-C197-961B2F1452B0}"/>
              </a:ext>
            </a:extLst>
          </p:cNvPr>
          <p:cNvCxnSpPr>
            <a:cxnSpLocks/>
            <a:stCxn id="40" idx="3"/>
          </p:cNvCxnSpPr>
          <p:nvPr/>
        </p:nvCxnSpPr>
        <p:spPr>
          <a:xfrm flipV="1">
            <a:off x="1924839" y="5264853"/>
            <a:ext cx="2545817" cy="719656"/>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E92D6422-3366-54C8-33F7-E38339980B2E}"/>
              </a:ext>
            </a:extLst>
          </p:cNvPr>
          <p:cNvCxnSpPr>
            <a:cxnSpLocks/>
            <a:stCxn id="39" idx="3"/>
            <a:endCxn id="31" idx="1"/>
          </p:cNvCxnSpPr>
          <p:nvPr/>
        </p:nvCxnSpPr>
        <p:spPr>
          <a:xfrm>
            <a:off x="1924838" y="4115376"/>
            <a:ext cx="660400" cy="0"/>
          </a:xfrm>
          <a:prstGeom prst="line">
            <a:avLst/>
          </a:prstGeom>
          <a:ln w="19050"/>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69E70F19-A178-2BD8-0831-011846B203B8}"/>
              </a:ext>
            </a:extLst>
          </p:cNvPr>
          <p:cNvSpPr txBox="1"/>
          <p:nvPr/>
        </p:nvSpPr>
        <p:spPr>
          <a:xfrm>
            <a:off x="699679" y="3336101"/>
            <a:ext cx="2031325" cy="338554"/>
          </a:xfrm>
          <a:prstGeom prst="rect">
            <a:avLst/>
          </a:prstGeom>
          <a:noFill/>
          <a:ln w="19050">
            <a:noFill/>
          </a:ln>
        </p:spPr>
        <p:txBody>
          <a:bodyPr wrap="none" rtlCol="0">
            <a:spAutoFit/>
          </a:bodyPr>
          <a:lstStyle/>
          <a:p>
            <a:pPr algn="l"/>
            <a:r>
              <a:rPr lang="ja-JP" altLang="en-US" sz="1600" dirty="0"/>
              <a:t>①ブランチアクセス</a:t>
            </a:r>
          </a:p>
        </p:txBody>
      </p:sp>
      <p:sp>
        <p:nvSpPr>
          <p:cNvPr id="56" name="テキスト ボックス 55">
            <a:extLst>
              <a:ext uri="{FF2B5EF4-FFF2-40B4-BE49-F238E27FC236}">
                <a16:creationId xmlns:a16="http://schemas.microsoft.com/office/drawing/2014/main" id="{3B1B9ADC-7A54-EE97-433E-5AAB4818EF69}"/>
              </a:ext>
            </a:extLst>
          </p:cNvPr>
          <p:cNvSpPr txBox="1"/>
          <p:nvPr/>
        </p:nvSpPr>
        <p:spPr>
          <a:xfrm>
            <a:off x="700558" y="4957078"/>
            <a:ext cx="2574744" cy="584775"/>
          </a:xfrm>
          <a:prstGeom prst="rect">
            <a:avLst/>
          </a:prstGeom>
          <a:noFill/>
          <a:ln w="19050">
            <a:noFill/>
          </a:ln>
        </p:spPr>
        <p:txBody>
          <a:bodyPr wrap="none" rtlCol="0">
            <a:spAutoFit/>
          </a:bodyPr>
          <a:lstStyle/>
          <a:p>
            <a:pPr algn="l"/>
            <a:r>
              <a:rPr lang="ja-JP" altLang="en-US" sz="1600" dirty="0"/>
              <a:t>②リモートアクセス</a:t>
            </a:r>
            <a:r>
              <a:rPr lang="en-US" altLang="ja-JP" sz="1600" dirty="0"/>
              <a:t>VPN</a:t>
            </a:r>
          </a:p>
          <a:p>
            <a:pPr algn="l"/>
            <a:r>
              <a:rPr lang="ja-JP" altLang="en-US" sz="1600" dirty="0"/>
              <a:t>③ブラウザベースの</a:t>
            </a:r>
            <a:r>
              <a:rPr lang="en-US" altLang="ja-JP" sz="1600" dirty="0"/>
              <a:t>ZTNA</a:t>
            </a:r>
            <a:endParaRPr lang="ja-JP" altLang="en-US" sz="1600" dirty="0"/>
          </a:p>
        </p:txBody>
      </p:sp>
      <p:sp>
        <p:nvSpPr>
          <p:cNvPr id="58" name="テキスト ボックス 57">
            <a:extLst>
              <a:ext uri="{FF2B5EF4-FFF2-40B4-BE49-F238E27FC236}">
                <a16:creationId xmlns:a16="http://schemas.microsoft.com/office/drawing/2014/main" id="{7A591C63-8DBE-AF2A-1932-51E14802B99F}"/>
              </a:ext>
            </a:extLst>
          </p:cNvPr>
          <p:cNvSpPr txBox="1"/>
          <p:nvPr/>
        </p:nvSpPr>
        <p:spPr>
          <a:xfrm>
            <a:off x="5274902" y="2127460"/>
            <a:ext cx="3858749" cy="584775"/>
          </a:xfrm>
          <a:prstGeom prst="rect">
            <a:avLst/>
          </a:prstGeom>
          <a:noFill/>
          <a:ln w="19050">
            <a:noFill/>
          </a:ln>
        </p:spPr>
        <p:txBody>
          <a:bodyPr wrap="none" rtlCol="0">
            <a:spAutoFit/>
          </a:bodyPr>
          <a:lstStyle/>
          <a:p>
            <a:pPr algn="l"/>
            <a:r>
              <a:rPr lang="ja-JP" altLang="en-US" sz="1600" dirty="0"/>
              <a:t>②③のとき必要</a:t>
            </a:r>
            <a:endParaRPr lang="en-US" altLang="ja-JP" sz="1600" dirty="0"/>
          </a:p>
          <a:p>
            <a:pPr algn="l"/>
            <a:r>
              <a:rPr lang="en-US" altLang="ja-JP" sz="1600" dirty="0"/>
              <a:t>※</a:t>
            </a:r>
            <a:r>
              <a:rPr lang="ja-JP" altLang="en-US" sz="1600" dirty="0"/>
              <a:t>①の</a:t>
            </a:r>
            <a:r>
              <a:rPr lang="en-US" altLang="ja-JP" sz="1600" dirty="0"/>
              <a:t>Web Policy</a:t>
            </a:r>
            <a:r>
              <a:rPr lang="ja-JP" altLang="en-US" sz="1600" dirty="0"/>
              <a:t>で</a:t>
            </a:r>
            <a:r>
              <a:rPr lang="en-US" altLang="ja-JP" sz="1600" dirty="0"/>
              <a:t>SAML</a:t>
            </a:r>
            <a:r>
              <a:rPr lang="ja-JP" altLang="en-US" sz="1600" dirty="0"/>
              <a:t>使う場合除く</a:t>
            </a:r>
          </a:p>
        </p:txBody>
      </p:sp>
      <p:sp>
        <p:nvSpPr>
          <p:cNvPr id="77" name="テキスト ボックス 76">
            <a:extLst>
              <a:ext uri="{FF2B5EF4-FFF2-40B4-BE49-F238E27FC236}">
                <a16:creationId xmlns:a16="http://schemas.microsoft.com/office/drawing/2014/main" id="{D321E7A0-F6D5-28E9-CEA5-85776B739703}"/>
              </a:ext>
            </a:extLst>
          </p:cNvPr>
          <p:cNvSpPr txBox="1"/>
          <p:nvPr/>
        </p:nvSpPr>
        <p:spPr>
          <a:xfrm>
            <a:off x="699679" y="381715"/>
            <a:ext cx="3257623" cy="502766"/>
          </a:xfrm>
          <a:prstGeom prst="rect">
            <a:avLst/>
          </a:prstGeom>
          <a:noFill/>
        </p:spPr>
        <p:txBody>
          <a:bodyPr wrap="none" rtlCol="0">
            <a:spAutoFit/>
          </a:bodyPr>
          <a:lstStyle/>
          <a:p>
            <a:pPr algn="l"/>
            <a:r>
              <a:rPr lang="ja-JP" altLang="en-US" sz="2667" dirty="0"/>
              <a:t>①ブランチアクセス</a:t>
            </a:r>
          </a:p>
        </p:txBody>
      </p:sp>
      <p:sp>
        <p:nvSpPr>
          <p:cNvPr id="43" name="楕円 42">
            <a:extLst>
              <a:ext uri="{FF2B5EF4-FFF2-40B4-BE49-F238E27FC236}">
                <a16:creationId xmlns:a16="http://schemas.microsoft.com/office/drawing/2014/main" id="{D2E373A5-6E8F-B281-15F5-28B4B6F671AD}"/>
              </a:ext>
            </a:extLst>
          </p:cNvPr>
          <p:cNvSpPr/>
          <p:nvPr/>
        </p:nvSpPr>
        <p:spPr>
          <a:xfrm>
            <a:off x="4388902" y="4290528"/>
            <a:ext cx="3464195" cy="1528984"/>
          </a:xfrm>
          <a:prstGeom prst="ellipse">
            <a:avLst/>
          </a:prstGeom>
          <a:solidFill>
            <a:schemeClr val="bg2"/>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a:solidFill>
                  <a:schemeClr val="tx1"/>
                </a:solidFill>
                <a:latin typeface="+mn-ea"/>
              </a:rPr>
              <a:t>Cisco Secure Connect</a:t>
            </a:r>
            <a:endParaRPr lang="ja-JP" altLang="en-US" sz="2400" dirty="0">
              <a:solidFill>
                <a:schemeClr val="tx1"/>
              </a:solidFill>
              <a:latin typeface="+mn-ea"/>
            </a:endParaRPr>
          </a:p>
        </p:txBody>
      </p:sp>
      <p:sp>
        <p:nvSpPr>
          <p:cNvPr id="45" name="テキスト ボックス 44">
            <a:extLst>
              <a:ext uri="{FF2B5EF4-FFF2-40B4-BE49-F238E27FC236}">
                <a16:creationId xmlns:a16="http://schemas.microsoft.com/office/drawing/2014/main" id="{AF83B1CA-ED7A-C37D-26EC-A0A152096350}"/>
              </a:ext>
            </a:extLst>
          </p:cNvPr>
          <p:cNvSpPr txBox="1"/>
          <p:nvPr/>
        </p:nvSpPr>
        <p:spPr>
          <a:xfrm>
            <a:off x="2822550" y="3332705"/>
            <a:ext cx="800219" cy="338554"/>
          </a:xfrm>
          <a:prstGeom prst="rect">
            <a:avLst/>
          </a:prstGeom>
          <a:noFill/>
          <a:ln w="19050">
            <a:noFill/>
          </a:ln>
        </p:spPr>
        <p:txBody>
          <a:bodyPr wrap="none" rtlCol="0">
            <a:spAutoFit/>
          </a:bodyPr>
          <a:lstStyle/>
          <a:p>
            <a:pPr algn="l"/>
            <a:r>
              <a:rPr lang="ja-JP" altLang="en-US" sz="1600" dirty="0"/>
              <a:t>拠点側</a:t>
            </a:r>
          </a:p>
        </p:txBody>
      </p:sp>
      <p:sp>
        <p:nvSpPr>
          <p:cNvPr id="46" name="テキスト ボックス 45">
            <a:extLst>
              <a:ext uri="{FF2B5EF4-FFF2-40B4-BE49-F238E27FC236}">
                <a16:creationId xmlns:a16="http://schemas.microsoft.com/office/drawing/2014/main" id="{CE95A130-3DD6-CE2A-F561-A5EB2D6C703A}"/>
              </a:ext>
            </a:extLst>
          </p:cNvPr>
          <p:cNvSpPr txBox="1"/>
          <p:nvPr/>
        </p:nvSpPr>
        <p:spPr>
          <a:xfrm>
            <a:off x="6120918" y="3309483"/>
            <a:ext cx="2446139" cy="297454"/>
          </a:xfrm>
          <a:prstGeom prst="rect">
            <a:avLst/>
          </a:prstGeom>
          <a:noFill/>
          <a:ln w="19050">
            <a:noFill/>
          </a:ln>
        </p:spPr>
        <p:txBody>
          <a:bodyPr wrap="square" rtlCol="0">
            <a:spAutoFit/>
          </a:bodyPr>
          <a:lstStyle/>
          <a:p>
            <a:pPr algn="l"/>
            <a:r>
              <a:rPr lang="en-US" altLang="ja-JP" sz="1333" dirty="0"/>
              <a:t>Entra ID</a:t>
            </a:r>
            <a:r>
              <a:rPr lang="ja-JP" altLang="en-US" sz="1333" dirty="0"/>
              <a:t>、</a:t>
            </a:r>
            <a:r>
              <a:rPr lang="en-US" altLang="ja-JP" sz="1333" dirty="0"/>
              <a:t>Duo</a:t>
            </a:r>
            <a:r>
              <a:rPr lang="ja-JP" altLang="en-US" sz="1333" dirty="0"/>
              <a:t>、</a:t>
            </a:r>
            <a:r>
              <a:rPr lang="en-US" altLang="ja-JP" sz="1333" dirty="0"/>
              <a:t>Okta</a:t>
            </a:r>
            <a:r>
              <a:rPr lang="ja-JP" altLang="en-US" sz="1333" dirty="0"/>
              <a:t>、他</a:t>
            </a:r>
          </a:p>
        </p:txBody>
      </p:sp>
      <p:sp>
        <p:nvSpPr>
          <p:cNvPr id="3" name="テキスト ボックス 2">
            <a:extLst>
              <a:ext uri="{FF2B5EF4-FFF2-40B4-BE49-F238E27FC236}">
                <a16:creationId xmlns:a16="http://schemas.microsoft.com/office/drawing/2014/main" id="{95848E07-8642-5406-9AC5-DA2C348F6417}"/>
              </a:ext>
            </a:extLst>
          </p:cNvPr>
          <p:cNvSpPr txBox="1"/>
          <p:nvPr/>
        </p:nvSpPr>
        <p:spPr>
          <a:xfrm>
            <a:off x="434906" y="1143789"/>
            <a:ext cx="11372024" cy="646331"/>
          </a:xfrm>
          <a:prstGeom prst="rect">
            <a:avLst/>
          </a:prstGeom>
          <a:noFill/>
        </p:spPr>
        <p:txBody>
          <a:bodyPr wrap="square" rtlCol="0">
            <a:spAutoFit/>
          </a:bodyPr>
          <a:lstStyle/>
          <a:p>
            <a:r>
              <a:rPr kumimoji="1" lang="ja-JP" altLang="en-US" dirty="0"/>
              <a:t>・</a:t>
            </a:r>
            <a:r>
              <a:rPr kumimoji="1" lang="en-US" altLang="ja-JP" dirty="0"/>
              <a:t>MX</a:t>
            </a:r>
            <a:r>
              <a:rPr kumimoji="1" lang="ja-JP" altLang="en-US" dirty="0"/>
              <a:t>配下にある</a:t>
            </a:r>
            <a:r>
              <a:rPr kumimoji="1" lang="en-US" altLang="ja-JP" dirty="0"/>
              <a:t>PC</a:t>
            </a:r>
            <a:r>
              <a:rPr kumimoji="1" lang="ja-JP" altLang="en-US" dirty="0"/>
              <a:t>から、</a:t>
            </a:r>
            <a:r>
              <a:rPr kumimoji="1" lang="en-US" altLang="ja-JP" dirty="0"/>
              <a:t>MX</a:t>
            </a:r>
            <a:r>
              <a:rPr kumimoji="1" lang="ja-JP" altLang="en-US" dirty="0"/>
              <a:t>経由で拠点内のサーバにアクセスします</a:t>
            </a:r>
            <a:endParaRPr kumimoji="1" lang="en-US" altLang="ja-JP" dirty="0"/>
          </a:p>
          <a:p>
            <a:r>
              <a:rPr kumimoji="1" lang="ja-JP" altLang="en-US" dirty="0"/>
              <a:t>・</a:t>
            </a:r>
            <a:r>
              <a:rPr kumimoji="1" lang="en-US" altLang="ja-JP" dirty="0"/>
              <a:t>MX</a:t>
            </a:r>
            <a:r>
              <a:rPr lang="ja-JP" altLang="en-US" dirty="0"/>
              <a:t>～</a:t>
            </a:r>
            <a:r>
              <a:rPr lang="en-US" altLang="ja-JP" dirty="0"/>
              <a:t>Secure Connect</a:t>
            </a:r>
            <a:r>
              <a:rPr lang="ja-JP" altLang="en-US" dirty="0"/>
              <a:t>間は</a:t>
            </a:r>
            <a:r>
              <a:rPr lang="en-US" altLang="ja-JP" dirty="0"/>
              <a:t>AutoVPN</a:t>
            </a:r>
            <a:r>
              <a:rPr lang="ja-JP" altLang="en-US" dirty="0"/>
              <a:t>のトンネル経由で宛先にアクセスします</a:t>
            </a:r>
            <a:endParaRPr kumimoji="1" lang="ja-JP" altLang="en-US" dirty="0"/>
          </a:p>
        </p:txBody>
      </p:sp>
      <p:sp>
        <p:nvSpPr>
          <p:cNvPr id="4" name="フリーフォーム: 図形 3">
            <a:extLst>
              <a:ext uri="{FF2B5EF4-FFF2-40B4-BE49-F238E27FC236}">
                <a16:creationId xmlns:a16="http://schemas.microsoft.com/office/drawing/2014/main" id="{531B4CBD-E8AB-8B49-5006-673C57097079}"/>
              </a:ext>
            </a:extLst>
          </p:cNvPr>
          <p:cNvSpPr/>
          <p:nvPr/>
        </p:nvSpPr>
        <p:spPr>
          <a:xfrm>
            <a:off x="2031473" y="3922832"/>
            <a:ext cx="8489373" cy="1226792"/>
          </a:xfrm>
          <a:custGeom>
            <a:avLst/>
            <a:gdLst>
              <a:gd name="connsiteX0" fmla="*/ 0 w 8489373"/>
              <a:gd name="connsiteY0" fmla="*/ 79557 h 1226792"/>
              <a:gd name="connsiteX1" fmla="*/ 1922319 w 8489373"/>
              <a:gd name="connsiteY1" fmla="*/ 110730 h 1226792"/>
              <a:gd name="connsiteX2" fmla="*/ 2940628 w 8489373"/>
              <a:gd name="connsiteY2" fmla="*/ 1149821 h 1226792"/>
              <a:gd name="connsiteX3" fmla="*/ 5569528 w 8489373"/>
              <a:gd name="connsiteY3" fmla="*/ 1139430 h 1226792"/>
              <a:gd name="connsiteX4" fmla="*/ 8489373 w 8489373"/>
              <a:gd name="connsiteY4" fmla="*/ 1056303 h 122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373" h="1226792">
                <a:moveTo>
                  <a:pt x="0" y="79557"/>
                </a:moveTo>
                <a:cubicBezTo>
                  <a:pt x="716107" y="5955"/>
                  <a:pt x="1432214" y="-67647"/>
                  <a:pt x="1922319" y="110730"/>
                </a:cubicBezTo>
                <a:cubicBezTo>
                  <a:pt x="2412424" y="289107"/>
                  <a:pt x="2332760" y="978371"/>
                  <a:pt x="2940628" y="1149821"/>
                </a:cubicBezTo>
                <a:cubicBezTo>
                  <a:pt x="3548496" y="1321271"/>
                  <a:pt x="4644737" y="1155016"/>
                  <a:pt x="5569528" y="1139430"/>
                </a:cubicBezTo>
                <a:cubicBezTo>
                  <a:pt x="6494319" y="1123844"/>
                  <a:pt x="7491846" y="1090073"/>
                  <a:pt x="8489373" y="1056303"/>
                </a:cubicBezTo>
              </a:path>
            </a:pathLst>
          </a:custGeom>
          <a:noFill/>
          <a:ln w="38100">
            <a:solidFill>
              <a:srgbClr val="FF0000"/>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997441F-60D8-FBE5-6BA9-4C5C5E8857F6}"/>
              </a:ext>
            </a:extLst>
          </p:cNvPr>
          <p:cNvSpPr txBox="1"/>
          <p:nvPr/>
        </p:nvSpPr>
        <p:spPr>
          <a:xfrm>
            <a:off x="9028697" y="4295250"/>
            <a:ext cx="681597" cy="338554"/>
          </a:xfrm>
          <a:prstGeom prst="rect">
            <a:avLst/>
          </a:prstGeom>
          <a:noFill/>
          <a:ln w="19050">
            <a:noFill/>
          </a:ln>
        </p:spPr>
        <p:txBody>
          <a:bodyPr wrap="none" rtlCol="0">
            <a:spAutoFit/>
          </a:bodyPr>
          <a:lstStyle/>
          <a:p>
            <a:pPr algn="l"/>
            <a:r>
              <a:rPr lang="en-US" altLang="ja-JP" sz="1600" dirty="0"/>
              <a:t>DC</a:t>
            </a:r>
            <a:r>
              <a:rPr lang="ja-JP" altLang="en-US" sz="1600" dirty="0"/>
              <a:t>側</a:t>
            </a:r>
          </a:p>
        </p:txBody>
      </p:sp>
      <p:sp>
        <p:nvSpPr>
          <p:cNvPr id="2" name="スライド番号プレースホルダー 1">
            <a:extLst>
              <a:ext uri="{FF2B5EF4-FFF2-40B4-BE49-F238E27FC236}">
                <a16:creationId xmlns:a16="http://schemas.microsoft.com/office/drawing/2014/main" id="{40D494E8-5774-B346-59D6-382E1C0F0EA8}"/>
              </a:ext>
            </a:extLst>
          </p:cNvPr>
          <p:cNvSpPr>
            <a:spLocks noGrp="1"/>
          </p:cNvSpPr>
          <p:nvPr>
            <p:ph type="sldNum" sz="quarter" idx="12"/>
          </p:nvPr>
        </p:nvSpPr>
        <p:spPr/>
        <p:txBody>
          <a:bodyPr/>
          <a:lstStyle/>
          <a:p>
            <a:fld id="{022A7275-7174-43EE-9A8C-722C33463E65}" type="slidenum">
              <a:rPr kumimoji="1" lang="ja-JP" altLang="en-US" smtClean="0"/>
              <a:t>7</a:t>
            </a:fld>
            <a:endParaRPr kumimoji="1" lang="ja-JP" altLang="en-US"/>
          </a:p>
        </p:txBody>
      </p:sp>
    </p:spTree>
    <p:extLst>
      <p:ext uri="{BB962C8B-B14F-4D97-AF65-F5344CB8AC3E}">
        <p14:creationId xmlns:p14="http://schemas.microsoft.com/office/powerpoint/2010/main" val="2118713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3850B3-F57E-A035-3F9E-309F338D8003}"/>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MX</a:t>
            </a:r>
            <a:r>
              <a:rPr lang="ja-JP" altLang="en-US" sz="2000" dirty="0"/>
              <a:t>のローカルステータスページが表示されます</a:t>
            </a:r>
            <a:endParaRPr lang="en-US" altLang="ja-JP" sz="2000" dirty="0"/>
          </a:p>
        </p:txBody>
      </p:sp>
      <p:pic>
        <p:nvPicPr>
          <p:cNvPr id="5" name="図 4">
            <a:extLst>
              <a:ext uri="{FF2B5EF4-FFF2-40B4-BE49-F238E27FC236}">
                <a16:creationId xmlns:a16="http://schemas.microsoft.com/office/drawing/2014/main" id="{F14D3C12-D878-DCA2-A6E2-F17E5E3AE847}"/>
              </a:ext>
            </a:extLst>
          </p:cNvPr>
          <p:cNvPicPr>
            <a:picLocks noChangeAspect="1"/>
          </p:cNvPicPr>
          <p:nvPr/>
        </p:nvPicPr>
        <p:blipFill>
          <a:blip r:embed="rId2"/>
          <a:stretch>
            <a:fillRect/>
          </a:stretch>
        </p:blipFill>
        <p:spPr>
          <a:xfrm>
            <a:off x="763731" y="548883"/>
            <a:ext cx="10664537" cy="5998025"/>
          </a:xfrm>
          <a:prstGeom prst="rect">
            <a:avLst/>
          </a:prstGeom>
        </p:spPr>
      </p:pic>
      <p:sp>
        <p:nvSpPr>
          <p:cNvPr id="2" name="スライド番号プレースホルダー 1">
            <a:extLst>
              <a:ext uri="{FF2B5EF4-FFF2-40B4-BE49-F238E27FC236}">
                <a16:creationId xmlns:a16="http://schemas.microsoft.com/office/drawing/2014/main" id="{BA9C1244-07CB-2914-A0A0-011582F7AA88}"/>
              </a:ext>
            </a:extLst>
          </p:cNvPr>
          <p:cNvSpPr>
            <a:spLocks noGrp="1"/>
          </p:cNvSpPr>
          <p:nvPr>
            <p:ph type="sldNum" sz="quarter" idx="12"/>
          </p:nvPr>
        </p:nvSpPr>
        <p:spPr/>
        <p:txBody>
          <a:bodyPr/>
          <a:lstStyle/>
          <a:p>
            <a:fld id="{022A7275-7174-43EE-9A8C-722C33463E65}" type="slidenum">
              <a:rPr kumimoji="1" lang="ja-JP" altLang="en-US" smtClean="0"/>
              <a:t>70</a:t>
            </a:fld>
            <a:endParaRPr kumimoji="1" lang="ja-JP" altLang="en-US"/>
          </a:p>
        </p:txBody>
      </p:sp>
    </p:spTree>
    <p:extLst>
      <p:ext uri="{BB962C8B-B14F-4D97-AF65-F5344CB8AC3E}">
        <p14:creationId xmlns:p14="http://schemas.microsoft.com/office/powerpoint/2010/main" val="3128283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8FDAC26-0FA9-2DE8-1FCA-A2258FF73CF9}"/>
              </a:ext>
            </a:extLst>
          </p:cNvPr>
          <p:cNvSpPr>
            <a:spLocks noGrp="1"/>
          </p:cNvSpPr>
          <p:nvPr>
            <p:ph type="ctrTitle"/>
          </p:nvPr>
        </p:nvSpPr>
        <p:spPr>
          <a:xfrm>
            <a:off x="971995" y="3073799"/>
            <a:ext cx="10232136" cy="637377"/>
          </a:xfrm>
        </p:spPr>
        <p:txBody>
          <a:bodyPr/>
          <a:lstStyle/>
          <a:p>
            <a:pPr algn="ctr"/>
            <a:r>
              <a:rPr kumimoji="1" lang="ja-JP" altLang="en-US" sz="4400" dirty="0"/>
              <a:t>ログの確認</a:t>
            </a:r>
            <a:endParaRPr lang="ja-JP" altLang="en-US" dirty="0"/>
          </a:p>
        </p:txBody>
      </p:sp>
      <p:sp>
        <p:nvSpPr>
          <p:cNvPr id="3" name="スライド番号プレースホルダー 2">
            <a:extLst>
              <a:ext uri="{FF2B5EF4-FFF2-40B4-BE49-F238E27FC236}">
                <a16:creationId xmlns:a16="http://schemas.microsoft.com/office/drawing/2014/main" id="{2D5AF247-44C4-7B9B-2B23-EBB80C1C686A}"/>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71</a:t>
            </a:fld>
            <a:endParaRPr kumimoji="1" lang="ja-JP" altLang="en-US"/>
          </a:p>
        </p:txBody>
      </p:sp>
    </p:spTree>
    <p:extLst>
      <p:ext uri="{BB962C8B-B14F-4D97-AF65-F5344CB8AC3E}">
        <p14:creationId xmlns:p14="http://schemas.microsoft.com/office/powerpoint/2010/main" val="22374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98BE99-561D-BA2A-4C75-47BD7F35FEF1}"/>
              </a:ext>
            </a:extLst>
          </p:cNvPr>
          <p:cNvPicPr>
            <a:picLocks noChangeAspect="1"/>
          </p:cNvPicPr>
          <p:nvPr/>
        </p:nvPicPr>
        <p:blipFill>
          <a:blip r:embed="rId2"/>
          <a:stretch>
            <a:fillRect/>
          </a:stretch>
        </p:blipFill>
        <p:spPr>
          <a:xfrm>
            <a:off x="317500" y="895561"/>
            <a:ext cx="11569241" cy="5592228"/>
          </a:xfrm>
          <a:prstGeom prst="rect">
            <a:avLst/>
          </a:prstGeom>
        </p:spPr>
      </p:pic>
      <p:sp>
        <p:nvSpPr>
          <p:cNvPr id="6" name="Title 1">
            <a:extLst>
              <a:ext uri="{FF2B5EF4-FFF2-40B4-BE49-F238E27FC236}">
                <a16:creationId xmlns:a16="http://schemas.microsoft.com/office/drawing/2014/main" id="{4AB0CE37-5F15-E4FA-48BA-1273E13C01D2}"/>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アクセスログを確認します</a:t>
            </a:r>
            <a:endParaRPr lang="en-US" altLang="ja-JP" sz="2000" dirty="0"/>
          </a:p>
          <a:p>
            <a:r>
              <a:rPr lang="ja-JP" altLang="en-US" sz="2000" dirty="0"/>
              <a:t>概要ページのリクエスト合計などのリンクから</a:t>
            </a:r>
            <a:r>
              <a:rPr lang="en-US" altLang="ja-JP" sz="2000" dirty="0"/>
              <a:t>Umbrella</a:t>
            </a:r>
            <a:r>
              <a:rPr lang="ja-JP" altLang="en-US" sz="2000" dirty="0"/>
              <a:t>のダッシュボードに飛びます</a:t>
            </a:r>
            <a:endParaRPr lang="en-US" altLang="ja-JP" sz="2000" dirty="0"/>
          </a:p>
        </p:txBody>
      </p:sp>
      <p:sp>
        <p:nvSpPr>
          <p:cNvPr id="9" name="正方形/長方形 8">
            <a:extLst>
              <a:ext uri="{FF2B5EF4-FFF2-40B4-BE49-F238E27FC236}">
                <a16:creationId xmlns:a16="http://schemas.microsoft.com/office/drawing/2014/main" id="{E4746AAB-1FC9-7D55-2CAD-50FB7F1B0E7F}"/>
              </a:ext>
            </a:extLst>
          </p:cNvPr>
          <p:cNvSpPr/>
          <p:nvPr/>
        </p:nvSpPr>
        <p:spPr>
          <a:xfrm>
            <a:off x="7335983" y="2265218"/>
            <a:ext cx="841663" cy="2493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425A9D1-7067-BABE-AD71-2D5364FA177C}"/>
              </a:ext>
            </a:extLst>
          </p:cNvPr>
          <p:cNvSpPr>
            <a:spLocks noGrp="1"/>
          </p:cNvSpPr>
          <p:nvPr>
            <p:ph type="sldNum" sz="quarter" idx="12"/>
          </p:nvPr>
        </p:nvSpPr>
        <p:spPr/>
        <p:txBody>
          <a:bodyPr/>
          <a:lstStyle/>
          <a:p>
            <a:fld id="{022A7275-7174-43EE-9A8C-722C33463E65}" type="slidenum">
              <a:rPr kumimoji="1" lang="ja-JP" altLang="en-US" smtClean="0"/>
              <a:t>72</a:t>
            </a:fld>
            <a:endParaRPr kumimoji="1" lang="ja-JP" altLang="en-US"/>
          </a:p>
        </p:txBody>
      </p:sp>
    </p:spTree>
    <p:extLst>
      <p:ext uri="{BB962C8B-B14F-4D97-AF65-F5344CB8AC3E}">
        <p14:creationId xmlns:p14="http://schemas.microsoft.com/office/powerpoint/2010/main" val="16217696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CCE8BF2-F8DE-7D8C-942A-D5A6EA66B432}"/>
              </a:ext>
            </a:extLst>
          </p:cNvPr>
          <p:cNvPicPr>
            <a:picLocks noChangeAspect="1"/>
          </p:cNvPicPr>
          <p:nvPr/>
        </p:nvPicPr>
        <p:blipFill>
          <a:blip r:embed="rId2"/>
          <a:stretch>
            <a:fillRect/>
          </a:stretch>
        </p:blipFill>
        <p:spPr>
          <a:xfrm>
            <a:off x="484041" y="1092491"/>
            <a:ext cx="11223917" cy="5418443"/>
          </a:xfrm>
          <a:prstGeom prst="rect">
            <a:avLst/>
          </a:prstGeom>
        </p:spPr>
      </p:pic>
      <p:sp>
        <p:nvSpPr>
          <p:cNvPr id="6" name="Title 1">
            <a:extLst>
              <a:ext uri="{FF2B5EF4-FFF2-40B4-BE49-F238E27FC236}">
                <a16:creationId xmlns:a16="http://schemas.microsoft.com/office/drawing/2014/main" id="{C3600F86-C9F0-F250-54C6-5A6B830A4B35}"/>
              </a:ext>
            </a:extLst>
          </p:cNvPr>
          <p:cNvSpPr txBox="1">
            <a:spLocks/>
          </p:cNvSpPr>
          <p:nvPr/>
        </p:nvSpPr>
        <p:spPr>
          <a:xfrm>
            <a:off x="317500" y="84110"/>
            <a:ext cx="11569241" cy="92525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レポート→アクティビティ検索が選択されていることを確認します</a:t>
            </a:r>
            <a:endParaRPr lang="en-US" altLang="ja-JP" sz="2000" dirty="0"/>
          </a:p>
          <a:p>
            <a:r>
              <a:rPr lang="ja-JP" altLang="en-US" sz="2000" dirty="0"/>
              <a:t>右上の対象イベントを「すべて」に変更します</a:t>
            </a:r>
            <a:endParaRPr lang="en-US" altLang="ja-JP" sz="2000" dirty="0"/>
          </a:p>
          <a:p>
            <a:r>
              <a:rPr lang="ja-JP" altLang="en-US" sz="2000" dirty="0"/>
              <a:t>イベントタイプで「</a:t>
            </a:r>
            <a:r>
              <a:rPr lang="en-US" altLang="ja-JP" sz="2000" dirty="0"/>
              <a:t>Private Application and Networks</a:t>
            </a:r>
            <a:r>
              <a:rPr lang="ja-JP" altLang="en-US" sz="2000" dirty="0"/>
              <a:t>」を選択します</a:t>
            </a:r>
            <a:endParaRPr lang="en-US" altLang="ja-JP" sz="2000" dirty="0"/>
          </a:p>
        </p:txBody>
      </p:sp>
      <p:sp>
        <p:nvSpPr>
          <p:cNvPr id="9" name="正方形/長方形 8">
            <a:extLst>
              <a:ext uri="{FF2B5EF4-FFF2-40B4-BE49-F238E27FC236}">
                <a16:creationId xmlns:a16="http://schemas.microsoft.com/office/drawing/2014/main" id="{D9D5B284-B0ED-9269-E70A-70FC18B339CF}"/>
              </a:ext>
            </a:extLst>
          </p:cNvPr>
          <p:cNvSpPr/>
          <p:nvPr/>
        </p:nvSpPr>
        <p:spPr>
          <a:xfrm>
            <a:off x="10276609" y="1787235"/>
            <a:ext cx="945572" cy="2493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254C2333-1893-1FCF-40E4-FA9E0BF5EC45}"/>
              </a:ext>
            </a:extLst>
          </p:cNvPr>
          <p:cNvSpPr/>
          <p:nvPr/>
        </p:nvSpPr>
        <p:spPr>
          <a:xfrm>
            <a:off x="2583872" y="6078679"/>
            <a:ext cx="1624445" cy="1662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0092D121-ED9F-F7C1-7958-13F372CFAE24}"/>
              </a:ext>
            </a:extLst>
          </p:cNvPr>
          <p:cNvSpPr>
            <a:spLocks noGrp="1"/>
          </p:cNvSpPr>
          <p:nvPr>
            <p:ph type="sldNum" sz="quarter" idx="12"/>
          </p:nvPr>
        </p:nvSpPr>
        <p:spPr/>
        <p:txBody>
          <a:bodyPr/>
          <a:lstStyle/>
          <a:p>
            <a:fld id="{022A7275-7174-43EE-9A8C-722C33463E65}" type="slidenum">
              <a:rPr kumimoji="1" lang="ja-JP" altLang="en-US" smtClean="0"/>
              <a:t>73</a:t>
            </a:fld>
            <a:endParaRPr kumimoji="1" lang="ja-JP" altLang="en-US"/>
          </a:p>
        </p:txBody>
      </p:sp>
    </p:spTree>
    <p:extLst>
      <p:ext uri="{BB962C8B-B14F-4D97-AF65-F5344CB8AC3E}">
        <p14:creationId xmlns:p14="http://schemas.microsoft.com/office/powerpoint/2010/main" val="6740341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037A2A7-48C6-3B08-881F-5EEB5B5842AB}"/>
              </a:ext>
            </a:extLst>
          </p:cNvPr>
          <p:cNvPicPr>
            <a:picLocks noChangeAspect="1"/>
          </p:cNvPicPr>
          <p:nvPr/>
        </p:nvPicPr>
        <p:blipFill>
          <a:blip r:embed="rId2"/>
          <a:stretch>
            <a:fillRect/>
          </a:stretch>
        </p:blipFill>
        <p:spPr>
          <a:xfrm>
            <a:off x="317500" y="748271"/>
            <a:ext cx="11569241" cy="5652401"/>
          </a:xfrm>
          <a:prstGeom prst="rect">
            <a:avLst/>
          </a:prstGeom>
        </p:spPr>
      </p:pic>
      <p:sp>
        <p:nvSpPr>
          <p:cNvPr id="4" name="Title 1">
            <a:extLst>
              <a:ext uri="{FF2B5EF4-FFF2-40B4-BE49-F238E27FC236}">
                <a16:creationId xmlns:a16="http://schemas.microsoft.com/office/drawing/2014/main" id="{547223C6-260B-A336-AB0F-6C0335E83289}"/>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Meraki Local</a:t>
            </a:r>
            <a:r>
              <a:rPr lang="ja-JP" altLang="en-US" sz="2000" dirty="0"/>
              <a:t>ページへのアクセスログが確認できると思います</a:t>
            </a:r>
            <a:endParaRPr lang="en-US" altLang="ja-JP" sz="2000" dirty="0"/>
          </a:p>
        </p:txBody>
      </p:sp>
      <p:sp>
        <p:nvSpPr>
          <p:cNvPr id="5" name="正方形/長方形 4">
            <a:extLst>
              <a:ext uri="{FF2B5EF4-FFF2-40B4-BE49-F238E27FC236}">
                <a16:creationId xmlns:a16="http://schemas.microsoft.com/office/drawing/2014/main" id="{20201DE5-0CDE-A6C0-B9A9-D7C1615C9C8A}"/>
              </a:ext>
            </a:extLst>
          </p:cNvPr>
          <p:cNvSpPr/>
          <p:nvPr/>
        </p:nvSpPr>
        <p:spPr>
          <a:xfrm>
            <a:off x="9268691" y="3647208"/>
            <a:ext cx="966355" cy="66501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0FEE5EEE-D485-DA72-FF07-7E78E328B4E0}"/>
              </a:ext>
            </a:extLst>
          </p:cNvPr>
          <p:cNvSpPr/>
          <p:nvPr/>
        </p:nvSpPr>
        <p:spPr>
          <a:xfrm flipH="1" flipV="1">
            <a:off x="4310483" y="2686048"/>
            <a:ext cx="4614441" cy="2666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266D1CF3-2D1C-4551-C847-865B220F303C}"/>
              </a:ext>
            </a:extLst>
          </p:cNvPr>
          <p:cNvSpPr>
            <a:spLocks noGrp="1"/>
          </p:cNvSpPr>
          <p:nvPr>
            <p:ph type="sldNum" sz="quarter" idx="12"/>
          </p:nvPr>
        </p:nvSpPr>
        <p:spPr/>
        <p:txBody>
          <a:bodyPr/>
          <a:lstStyle/>
          <a:p>
            <a:fld id="{022A7275-7174-43EE-9A8C-722C33463E65}" type="slidenum">
              <a:rPr kumimoji="1" lang="ja-JP" altLang="en-US" smtClean="0"/>
              <a:t>74</a:t>
            </a:fld>
            <a:endParaRPr kumimoji="1" lang="ja-JP" altLang="en-US"/>
          </a:p>
        </p:txBody>
      </p:sp>
    </p:spTree>
    <p:extLst>
      <p:ext uri="{BB962C8B-B14F-4D97-AF65-F5344CB8AC3E}">
        <p14:creationId xmlns:p14="http://schemas.microsoft.com/office/powerpoint/2010/main" val="28015588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01AE714-F001-8078-2A72-BCEE13C54D44}"/>
              </a:ext>
            </a:extLst>
          </p:cNvPr>
          <p:cNvSpPr>
            <a:spLocks noGrp="1"/>
          </p:cNvSpPr>
          <p:nvPr>
            <p:ph type="ctrTitle"/>
          </p:nvPr>
        </p:nvSpPr>
        <p:spPr>
          <a:xfrm>
            <a:off x="979932" y="3073799"/>
            <a:ext cx="10232136" cy="637377"/>
          </a:xfrm>
        </p:spPr>
        <p:txBody>
          <a:bodyPr/>
          <a:lstStyle/>
          <a:p>
            <a:pPr algn="ctr"/>
            <a:r>
              <a:rPr kumimoji="1" lang="ja-JP" altLang="en-US" sz="4400" dirty="0"/>
              <a:t>３．リモートアクセス</a:t>
            </a:r>
            <a:r>
              <a:rPr kumimoji="1" lang="en-US" altLang="ja-JP" sz="4400" dirty="0"/>
              <a:t>VPN</a:t>
            </a:r>
            <a:endParaRPr lang="ja-JP" altLang="en-US" dirty="0"/>
          </a:p>
        </p:txBody>
      </p:sp>
      <p:sp>
        <p:nvSpPr>
          <p:cNvPr id="3" name="スライド番号プレースホルダー 2">
            <a:extLst>
              <a:ext uri="{FF2B5EF4-FFF2-40B4-BE49-F238E27FC236}">
                <a16:creationId xmlns:a16="http://schemas.microsoft.com/office/drawing/2014/main" id="{66FAD037-621C-2182-5B81-0232E84EEFDA}"/>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75</a:t>
            </a:fld>
            <a:endParaRPr kumimoji="1" lang="ja-JP" altLang="en-US"/>
          </a:p>
        </p:txBody>
      </p:sp>
    </p:spTree>
    <p:extLst>
      <p:ext uri="{BB962C8B-B14F-4D97-AF65-F5344CB8AC3E}">
        <p14:creationId xmlns:p14="http://schemas.microsoft.com/office/powerpoint/2010/main" val="413767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EF548DE-3055-D6AE-CA35-F34E13D424A4}"/>
              </a:ext>
            </a:extLst>
          </p:cNvPr>
          <p:cNvSpPr>
            <a:spLocks noGrp="1"/>
          </p:cNvSpPr>
          <p:nvPr>
            <p:ph type="ctrTitle"/>
          </p:nvPr>
        </p:nvSpPr>
        <p:spPr>
          <a:xfrm>
            <a:off x="971995" y="3073799"/>
            <a:ext cx="10232136" cy="637377"/>
          </a:xfrm>
        </p:spPr>
        <p:txBody>
          <a:bodyPr/>
          <a:lstStyle/>
          <a:p>
            <a:pPr algn="ctr"/>
            <a:r>
              <a:rPr kumimoji="1" lang="en-US" altLang="ja-JP" sz="4400" dirty="0"/>
              <a:t>IDP</a:t>
            </a:r>
            <a:r>
              <a:rPr kumimoji="1" lang="ja-JP" altLang="en-US" sz="4400" dirty="0"/>
              <a:t>の設定</a:t>
            </a:r>
            <a:endParaRPr lang="ja-JP" altLang="en-US" dirty="0"/>
          </a:p>
        </p:txBody>
      </p:sp>
      <p:sp>
        <p:nvSpPr>
          <p:cNvPr id="3" name="スライド番号プレースホルダー 2">
            <a:extLst>
              <a:ext uri="{FF2B5EF4-FFF2-40B4-BE49-F238E27FC236}">
                <a16:creationId xmlns:a16="http://schemas.microsoft.com/office/drawing/2014/main" id="{8C6ADD12-2A50-1A2E-DC81-F1CCDD821295}"/>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76</a:t>
            </a:fld>
            <a:endParaRPr kumimoji="1" lang="ja-JP" altLang="en-US"/>
          </a:p>
        </p:txBody>
      </p:sp>
    </p:spTree>
    <p:extLst>
      <p:ext uri="{BB962C8B-B14F-4D97-AF65-F5344CB8AC3E}">
        <p14:creationId xmlns:p14="http://schemas.microsoft.com/office/powerpoint/2010/main" val="89014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DA2164-2F94-294E-D3B8-723496F5A0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072" y="1426029"/>
            <a:ext cx="10681855" cy="5025170"/>
          </a:xfrm>
          <a:prstGeom prst="rect">
            <a:avLst/>
          </a:prstGeom>
        </p:spPr>
      </p:pic>
      <p:sp>
        <p:nvSpPr>
          <p:cNvPr id="4" name="正方形/長方形 3">
            <a:extLst>
              <a:ext uri="{FF2B5EF4-FFF2-40B4-BE49-F238E27FC236}">
                <a16:creationId xmlns:a16="http://schemas.microsoft.com/office/drawing/2014/main" id="{A5682A6B-CA6B-FFAD-A76E-F45684CBCD05}"/>
              </a:ext>
            </a:extLst>
          </p:cNvPr>
          <p:cNvSpPr/>
          <p:nvPr/>
        </p:nvSpPr>
        <p:spPr>
          <a:xfrm>
            <a:off x="3190009" y="5049981"/>
            <a:ext cx="3844636" cy="70658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CBC75C89-D9FE-2698-CF04-EEC027909B41}"/>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Entra</a:t>
            </a:r>
            <a:r>
              <a:rPr lang="ja-JP" altLang="en-US" sz="2000" dirty="0"/>
              <a:t>での</a:t>
            </a:r>
            <a:r>
              <a:rPr lang="en-US" altLang="ja-JP" sz="2000" dirty="0"/>
              <a:t>IDP</a:t>
            </a:r>
            <a:r>
              <a:rPr lang="ja-JP" altLang="en-US" sz="2000" dirty="0"/>
              <a:t>セットアップをここでは進めていきます</a:t>
            </a:r>
            <a:endParaRPr lang="en-US" altLang="ja-JP" sz="2000" dirty="0"/>
          </a:p>
          <a:p>
            <a:r>
              <a:rPr lang="en-US" altLang="ja-JP" sz="2000" dirty="0"/>
              <a:t>Meraki Documentation</a:t>
            </a:r>
            <a:r>
              <a:rPr lang="ja-JP" altLang="en-US" sz="2000" dirty="0"/>
              <a:t>に書かれている通り、</a:t>
            </a:r>
            <a:r>
              <a:rPr lang="en-US" altLang="ja-JP" sz="2000" dirty="0"/>
              <a:t>SCIM</a:t>
            </a:r>
            <a:r>
              <a:rPr lang="ja-JP" altLang="en-US" sz="2000" dirty="0"/>
              <a:t>と</a:t>
            </a:r>
            <a:r>
              <a:rPr lang="en-US" altLang="ja-JP" sz="2000" dirty="0"/>
              <a:t>SAML</a:t>
            </a:r>
            <a:r>
              <a:rPr lang="ja-JP" altLang="en-US" sz="2000" dirty="0"/>
              <a:t>の両方の設定が必要となります</a:t>
            </a:r>
            <a:endParaRPr lang="en-US" altLang="ja-JP" sz="2000" dirty="0"/>
          </a:p>
        </p:txBody>
      </p:sp>
      <p:sp>
        <p:nvSpPr>
          <p:cNvPr id="7" name="テキスト ボックス 6">
            <a:extLst>
              <a:ext uri="{FF2B5EF4-FFF2-40B4-BE49-F238E27FC236}">
                <a16:creationId xmlns:a16="http://schemas.microsoft.com/office/drawing/2014/main" id="{F49D8439-1F74-FBD3-05B0-A3377C705868}"/>
              </a:ext>
            </a:extLst>
          </p:cNvPr>
          <p:cNvSpPr txBox="1"/>
          <p:nvPr/>
        </p:nvSpPr>
        <p:spPr>
          <a:xfrm>
            <a:off x="693822" y="1006458"/>
            <a:ext cx="11192919" cy="369332"/>
          </a:xfrm>
          <a:prstGeom prst="rect">
            <a:avLst/>
          </a:prstGeom>
          <a:noFill/>
        </p:spPr>
        <p:txBody>
          <a:bodyPr wrap="square">
            <a:spAutoFit/>
          </a:bodyPr>
          <a:lstStyle/>
          <a:p>
            <a:r>
              <a:rPr lang="ja-JP" altLang="en-US" dirty="0"/>
              <a:t>https://documentation.meraki.com/CiscoPlusSecureConnect/Cisco__Secure_Connect_Now_-_Users</a:t>
            </a:r>
          </a:p>
        </p:txBody>
      </p:sp>
      <p:sp>
        <p:nvSpPr>
          <p:cNvPr id="2" name="スライド番号プレースホルダー 1">
            <a:extLst>
              <a:ext uri="{FF2B5EF4-FFF2-40B4-BE49-F238E27FC236}">
                <a16:creationId xmlns:a16="http://schemas.microsoft.com/office/drawing/2014/main" id="{78224BA9-D412-3807-99A1-7F4C7F367E25}"/>
              </a:ext>
            </a:extLst>
          </p:cNvPr>
          <p:cNvSpPr>
            <a:spLocks noGrp="1"/>
          </p:cNvSpPr>
          <p:nvPr>
            <p:ph type="sldNum" sz="quarter" idx="12"/>
          </p:nvPr>
        </p:nvSpPr>
        <p:spPr/>
        <p:txBody>
          <a:bodyPr/>
          <a:lstStyle/>
          <a:p>
            <a:fld id="{022A7275-7174-43EE-9A8C-722C33463E65}" type="slidenum">
              <a:rPr kumimoji="1" lang="ja-JP" altLang="en-US" smtClean="0"/>
              <a:t>77</a:t>
            </a:fld>
            <a:endParaRPr kumimoji="1" lang="ja-JP" altLang="en-US"/>
          </a:p>
        </p:txBody>
      </p:sp>
    </p:spTree>
    <p:extLst>
      <p:ext uri="{BB962C8B-B14F-4D97-AF65-F5344CB8AC3E}">
        <p14:creationId xmlns:p14="http://schemas.microsoft.com/office/powerpoint/2010/main" val="406761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7635857-0974-D0A7-F0D5-5C22BE4D14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5258" y="988452"/>
            <a:ext cx="11569241" cy="4598065"/>
          </a:xfrm>
          <a:prstGeom prst="rect">
            <a:avLst/>
          </a:prstGeom>
        </p:spPr>
      </p:pic>
      <p:sp>
        <p:nvSpPr>
          <p:cNvPr id="4" name="Title 1">
            <a:extLst>
              <a:ext uri="{FF2B5EF4-FFF2-40B4-BE49-F238E27FC236}">
                <a16:creationId xmlns:a16="http://schemas.microsoft.com/office/drawing/2014/main" id="{BB4879A9-A033-F2D5-E10D-C9A7BECCB07A}"/>
              </a:ext>
            </a:extLst>
          </p:cNvPr>
          <p:cNvSpPr txBox="1">
            <a:spLocks/>
          </p:cNvSpPr>
          <p:nvPr/>
        </p:nvSpPr>
        <p:spPr>
          <a:xfrm>
            <a:off x="393051" y="313390"/>
            <a:ext cx="11330863" cy="369332"/>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なお、</a:t>
            </a:r>
            <a:r>
              <a:rPr lang="en-US" altLang="ja-JP" sz="2000" dirty="0"/>
              <a:t>Meraki</a:t>
            </a:r>
            <a:r>
              <a:rPr lang="ja-JP" altLang="en-US" sz="2000" dirty="0"/>
              <a:t>クラウド認証は、現在</a:t>
            </a:r>
            <a:r>
              <a:rPr lang="en-US" altLang="ja-JP" sz="2000" dirty="0"/>
              <a:t>Secure Connect</a:t>
            </a:r>
            <a:r>
              <a:rPr lang="ja-JP" altLang="en-US" sz="2000" dirty="0"/>
              <a:t>では</a:t>
            </a:r>
            <a:r>
              <a:rPr lang="en-US" altLang="ja-JP" sz="2000" dirty="0"/>
              <a:t>POV</a:t>
            </a:r>
            <a:r>
              <a:rPr lang="ja-JP" altLang="en-US" sz="2000" dirty="0"/>
              <a:t>用途でのみサポートとなっています</a:t>
            </a:r>
            <a:endParaRPr lang="en-US" altLang="ja-JP" sz="2000" dirty="0"/>
          </a:p>
        </p:txBody>
      </p:sp>
      <p:sp>
        <p:nvSpPr>
          <p:cNvPr id="6" name="テキスト ボックス 5">
            <a:extLst>
              <a:ext uri="{FF2B5EF4-FFF2-40B4-BE49-F238E27FC236}">
                <a16:creationId xmlns:a16="http://schemas.microsoft.com/office/drawing/2014/main" id="{8E996857-10AA-4666-5073-985EE1F34782}"/>
              </a:ext>
            </a:extLst>
          </p:cNvPr>
          <p:cNvSpPr txBox="1"/>
          <p:nvPr/>
        </p:nvSpPr>
        <p:spPr>
          <a:xfrm>
            <a:off x="393051" y="5586517"/>
            <a:ext cx="11418137" cy="646331"/>
          </a:xfrm>
          <a:prstGeom prst="rect">
            <a:avLst/>
          </a:prstGeom>
          <a:noFill/>
        </p:spPr>
        <p:txBody>
          <a:bodyPr wrap="square">
            <a:spAutoFit/>
          </a:bodyPr>
          <a:lstStyle/>
          <a:p>
            <a:r>
              <a:rPr lang="ja-JP" altLang="en-US" dirty="0"/>
              <a:t>https://documentation.meraki.com/CiscoPlusSecureConnect/Cisco__Secure_Connect_Now_-_Users/Cisco__Secure_Connect_Meraki_Cloud_Authentication</a:t>
            </a:r>
          </a:p>
        </p:txBody>
      </p:sp>
      <p:cxnSp>
        <p:nvCxnSpPr>
          <p:cNvPr id="8" name="直線コネクタ 7">
            <a:extLst>
              <a:ext uri="{FF2B5EF4-FFF2-40B4-BE49-F238E27FC236}">
                <a16:creationId xmlns:a16="http://schemas.microsoft.com/office/drawing/2014/main" id="{4D5EDC3F-9785-3F2D-91AC-47A2D1146DFE}"/>
              </a:ext>
            </a:extLst>
          </p:cNvPr>
          <p:cNvCxnSpPr/>
          <p:nvPr/>
        </p:nvCxnSpPr>
        <p:spPr>
          <a:xfrm>
            <a:off x="3326676" y="2524397"/>
            <a:ext cx="2385060"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F8AA84F8-7C4E-7862-6AB3-EDA275DD6E48}"/>
              </a:ext>
            </a:extLst>
          </p:cNvPr>
          <p:cNvSpPr>
            <a:spLocks noGrp="1"/>
          </p:cNvSpPr>
          <p:nvPr>
            <p:ph type="sldNum" sz="quarter" idx="12"/>
          </p:nvPr>
        </p:nvSpPr>
        <p:spPr/>
        <p:txBody>
          <a:bodyPr/>
          <a:lstStyle/>
          <a:p>
            <a:fld id="{022A7275-7174-43EE-9A8C-722C33463E65}" type="slidenum">
              <a:rPr kumimoji="1" lang="ja-JP" altLang="en-US" smtClean="0"/>
              <a:t>78</a:t>
            </a:fld>
            <a:endParaRPr kumimoji="1" lang="ja-JP" altLang="en-US"/>
          </a:p>
        </p:txBody>
      </p:sp>
    </p:spTree>
    <p:extLst>
      <p:ext uri="{BB962C8B-B14F-4D97-AF65-F5344CB8AC3E}">
        <p14:creationId xmlns:p14="http://schemas.microsoft.com/office/powerpoint/2010/main" val="1402670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2D076D0-F814-117F-CEB9-56875F1815B6}"/>
              </a:ext>
            </a:extLst>
          </p:cNvPr>
          <p:cNvSpPr>
            <a:spLocks noGrp="1"/>
          </p:cNvSpPr>
          <p:nvPr>
            <p:ph type="ctrTitle"/>
          </p:nvPr>
        </p:nvSpPr>
        <p:spPr>
          <a:xfrm>
            <a:off x="979932" y="3110311"/>
            <a:ext cx="10232136" cy="637377"/>
          </a:xfrm>
        </p:spPr>
        <p:txBody>
          <a:bodyPr/>
          <a:lstStyle/>
          <a:p>
            <a:pPr algn="ctr"/>
            <a:r>
              <a:rPr kumimoji="1" lang="en-US" altLang="ja-JP" sz="4400" dirty="0"/>
              <a:t>SCIM</a:t>
            </a:r>
            <a:r>
              <a:rPr kumimoji="1" lang="ja-JP" altLang="en-US" sz="4400" dirty="0"/>
              <a:t>の設定</a:t>
            </a:r>
            <a:endParaRPr lang="ja-JP" altLang="en-US" dirty="0"/>
          </a:p>
        </p:txBody>
      </p:sp>
      <p:sp>
        <p:nvSpPr>
          <p:cNvPr id="3" name="スライド番号プレースホルダー 2">
            <a:extLst>
              <a:ext uri="{FF2B5EF4-FFF2-40B4-BE49-F238E27FC236}">
                <a16:creationId xmlns:a16="http://schemas.microsoft.com/office/drawing/2014/main" id="{EA2E29E9-5544-5CBC-EFA4-A9B2C776D25C}"/>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79</a:t>
            </a:fld>
            <a:endParaRPr kumimoji="1" lang="ja-JP" altLang="en-US"/>
          </a:p>
        </p:txBody>
      </p:sp>
    </p:spTree>
    <p:extLst>
      <p:ext uri="{BB962C8B-B14F-4D97-AF65-F5344CB8AC3E}">
        <p14:creationId xmlns:p14="http://schemas.microsoft.com/office/powerpoint/2010/main" val="3490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6F57DAF2-E0B0-EE7C-028F-B43E8C217072}"/>
              </a:ext>
            </a:extLst>
          </p:cNvPr>
          <p:cNvSpPr/>
          <p:nvPr/>
        </p:nvSpPr>
        <p:spPr>
          <a:xfrm>
            <a:off x="2585238" y="3814261"/>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a:t>
            </a:r>
            <a:endParaRPr lang="ja-JP" altLang="en-US" sz="2133" dirty="0">
              <a:solidFill>
                <a:schemeClr val="tx1"/>
              </a:solidFill>
              <a:latin typeface="+mn-ea"/>
            </a:endParaRPr>
          </a:p>
        </p:txBody>
      </p:sp>
      <p:sp>
        <p:nvSpPr>
          <p:cNvPr id="32" name="正方形/長方形 31">
            <a:extLst>
              <a:ext uri="{FF2B5EF4-FFF2-40B4-BE49-F238E27FC236}">
                <a16:creationId xmlns:a16="http://schemas.microsoft.com/office/drawing/2014/main" id="{DB54FDD7-AAB4-AF8B-959B-8D576162524F}"/>
              </a:ext>
            </a:extLst>
          </p:cNvPr>
          <p:cNvSpPr/>
          <p:nvPr/>
        </p:nvSpPr>
        <p:spPr>
          <a:xfrm>
            <a:off x="8747095" y="4759918"/>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a:t>
            </a:r>
            <a:endParaRPr lang="ja-JP" altLang="en-US" sz="2133" dirty="0">
              <a:solidFill>
                <a:schemeClr val="tx1"/>
              </a:solidFill>
              <a:latin typeface="+mn-ea"/>
            </a:endParaRPr>
          </a:p>
        </p:txBody>
      </p:sp>
      <p:sp>
        <p:nvSpPr>
          <p:cNvPr id="33" name="正方形/長方形 32">
            <a:extLst>
              <a:ext uri="{FF2B5EF4-FFF2-40B4-BE49-F238E27FC236}">
                <a16:creationId xmlns:a16="http://schemas.microsoft.com/office/drawing/2014/main" id="{C4BECB58-A6BA-E76B-6D99-DFA79CEB82C5}"/>
              </a:ext>
            </a:extLst>
          </p:cNvPr>
          <p:cNvSpPr/>
          <p:nvPr/>
        </p:nvSpPr>
        <p:spPr>
          <a:xfrm>
            <a:off x="10779095" y="4759918"/>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33" dirty="0">
                <a:solidFill>
                  <a:schemeClr val="tx1"/>
                </a:solidFill>
                <a:latin typeface="+mn-ea"/>
              </a:rPr>
              <a:t>サーバ</a:t>
            </a:r>
          </a:p>
        </p:txBody>
      </p:sp>
      <p:sp>
        <p:nvSpPr>
          <p:cNvPr id="34" name="正方形/長方形 33">
            <a:extLst>
              <a:ext uri="{FF2B5EF4-FFF2-40B4-BE49-F238E27FC236}">
                <a16:creationId xmlns:a16="http://schemas.microsoft.com/office/drawing/2014/main" id="{8B3AE4BB-6344-C495-B877-1ABAAE7471CE}"/>
              </a:ext>
            </a:extLst>
          </p:cNvPr>
          <p:cNvSpPr/>
          <p:nvPr/>
        </p:nvSpPr>
        <p:spPr>
          <a:xfrm>
            <a:off x="5323358" y="2714085"/>
            <a:ext cx="1595120" cy="576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IDP</a:t>
            </a:r>
          </a:p>
        </p:txBody>
      </p:sp>
      <p:cxnSp>
        <p:nvCxnSpPr>
          <p:cNvPr id="35" name="直線コネクタ 34">
            <a:extLst>
              <a:ext uri="{FF2B5EF4-FFF2-40B4-BE49-F238E27FC236}">
                <a16:creationId xmlns:a16="http://schemas.microsoft.com/office/drawing/2014/main" id="{B26DA69D-14CE-76D7-E668-EDCDE81A5380}"/>
              </a:ext>
            </a:extLst>
          </p:cNvPr>
          <p:cNvCxnSpPr>
            <a:cxnSpLocks/>
            <a:stCxn id="31" idx="3"/>
          </p:cNvCxnSpPr>
          <p:nvPr/>
        </p:nvCxnSpPr>
        <p:spPr>
          <a:xfrm>
            <a:off x="3743478" y="4126261"/>
            <a:ext cx="873760" cy="812373"/>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E0D11C1B-3D01-FF70-F60B-7FFEBC23D471}"/>
              </a:ext>
            </a:extLst>
          </p:cNvPr>
          <p:cNvCxnSpPr>
            <a:cxnSpLocks/>
            <a:stCxn id="43" idx="0"/>
            <a:endCxn id="34" idx="2"/>
          </p:cNvCxnSpPr>
          <p:nvPr/>
        </p:nvCxnSpPr>
        <p:spPr>
          <a:xfrm flipH="1" flipV="1">
            <a:off x="6120918" y="3290085"/>
            <a:ext cx="82" cy="1011328"/>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173AAB5D-9AEF-5E28-D74D-B9AC3E9D9AEE}"/>
              </a:ext>
            </a:extLst>
          </p:cNvPr>
          <p:cNvCxnSpPr>
            <a:cxnSpLocks/>
            <a:stCxn id="43" idx="6"/>
            <a:endCxn id="32" idx="1"/>
          </p:cNvCxnSpPr>
          <p:nvPr/>
        </p:nvCxnSpPr>
        <p:spPr>
          <a:xfrm>
            <a:off x="7853097" y="5065905"/>
            <a:ext cx="893999" cy="6013"/>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EF4EC98E-AF1C-03EF-B0A3-584D55D43CF1}"/>
              </a:ext>
            </a:extLst>
          </p:cNvPr>
          <p:cNvCxnSpPr>
            <a:cxnSpLocks/>
            <a:stCxn id="32" idx="3"/>
            <a:endCxn id="33" idx="1"/>
          </p:cNvCxnSpPr>
          <p:nvPr/>
        </p:nvCxnSpPr>
        <p:spPr>
          <a:xfrm>
            <a:off x="9905335" y="5071918"/>
            <a:ext cx="873760" cy="0"/>
          </a:xfrm>
          <a:prstGeom prst="line">
            <a:avLst/>
          </a:prstGeom>
          <a:ln w="19050"/>
        </p:spPr>
        <p:style>
          <a:lnRef idx="1">
            <a:schemeClr val="dk1"/>
          </a:lnRef>
          <a:fillRef idx="0">
            <a:schemeClr val="dk1"/>
          </a:fillRef>
          <a:effectRef idx="0">
            <a:schemeClr val="dk1"/>
          </a:effectRef>
          <a:fontRef idx="minor">
            <a:schemeClr val="tx1"/>
          </a:fontRef>
        </p:style>
      </p:cxnSp>
      <p:sp>
        <p:nvSpPr>
          <p:cNvPr id="39" name="正方形/長方形 38">
            <a:extLst>
              <a:ext uri="{FF2B5EF4-FFF2-40B4-BE49-F238E27FC236}">
                <a16:creationId xmlns:a16="http://schemas.microsoft.com/office/drawing/2014/main" id="{213AAA3C-A27B-B5ED-D241-377037E3A023}"/>
              </a:ext>
            </a:extLst>
          </p:cNvPr>
          <p:cNvSpPr/>
          <p:nvPr/>
        </p:nvSpPr>
        <p:spPr>
          <a:xfrm>
            <a:off x="766598" y="3814261"/>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sp>
        <p:nvSpPr>
          <p:cNvPr id="40" name="正方形/長方形 39">
            <a:extLst>
              <a:ext uri="{FF2B5EF4-FFF2-40B4-BE49-F238E27FC236}">
                <a16:creationId xmlns:a16="http://schemas.microsoft.com/office/drawing/2014/main" id="{586C8EDC-248E-5B14-26CB-8445460916A5}"/>
              </a:ext>
            </a:extLst>
          </p:cNvPr>
          <p:cNvSpPr/>
          <p:nvPr/>
        </p:nvSpPr>
        <p:spPr>
          <a:xfrm>
            <a:off x="766598" y="5683394"/>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cxnSp>
        <p:nvCxnSpPr>
          <p:cNvPr id="41" name="直線コネクタ 40">
            <a:extLst>
              <a:ext uri="{FF2B5EF4-FFF2-40B4-BE49-F238E27FC236}">
                <a16:creationId xmlns:a16="http://schemas.microsoft.com/office/drawing/2014/main" id="{E6841ABA-77F5-21FA-C197-961B2F1452B0}"/>
              </a:ext>
            </a:extLst>
          </p:cNvPr>
          <p:cNvCxnSpPr>
            <a:cxnSpLocks/>
            <a:stCxn id="40" idx="3"/>
          </p:cNvCxnSpPr>
          <p:nvPr/>
        </p:nvCxnSpPr>
        <p:spPr>
          <a:xfrm flipV="1">
            <a:off x="1924839" y="5275738"/>
            <a:ext cx="2545817" cy="719656"/>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E92D6422-3366-54C8-33F7-E38339980B2E}"/>
              </a:ext>
            </a:extLst>
          </p:cNvPr>
          <p:cNvCxnSpPr>
            <a:cxnSpLocks/>
            <a:stCxn id="39" idx="3"/>
            <a:endCxn id="31" idx="1"/>
          </p:cNvCxnSpPr>
          <p:nvPr/>
        </p:nvCxnSpPr>
        <p:spPr>
          <a:xfrm>
            <a:off x="1924838" y="4126261"/>
            <a:ext cx="660400" cy="0"/>
          </a:xfrm>
          <a:prstGeom prst="line">
            <a:avLst/>
          </a:prstGeom>
          <a:ln w="19050"/>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69E70F19-A178-2BD8-0831-011846B203B8}"/>
              </a:ext>
            </a:extLst>
          </p:cNvPr>
          <p:cNvSpPr txBox="1"/>
          <p:nvPr/>
        </p:nvSpPr>
        <p:spPr>
          <a:xfrm>
            <a:off x="699679" y="3346986"/>
            <a:ext cx="2031325" cy="338554"/>
          </a:xfrm>
          <a:prstGeom prst="rect">
            <a:avLst/>
          </a:prstGeom>
          <a:noFill/>
          <a:ln w="19050">
            <a:noFill/>
          </a:ln>
        </p:spPr>
        <p:txBody>
          <a:bodyPr wrap="none" rtlCol="0">
            <a:spAutoFit/>
          </a:bodyPr>
          <a:lstStyle/>
          <a:p>
            <a:pPr algn="l"/>
            <a:r>
              <a:rPr lang="ja-JP" altLang="en-US" sz="1600" dirty="0"/>
              <a:t>①ブランチアクセス</a:t>
            </a:r>
          </a:p>
        </p:txBody>
      </p:sp>
      <p:sp>
        <p:nvSpPr>
          <p:cNvPr id="56" name="テキスト ボックス 55">
            <a:extLst>
              <a:ext uri="{FF2B5EF4-FFF2-40B4-BE49-F238E27FC236}">
                <a16:creationId xmlns:a16="http://schemas.microsoft.com/office/drawing/2014/main" id="{3B1B9ADC-7A54-EE97-433E-5AAB4818EF69}"/>
              </a:ext>
            </a:extLst>
          </p:cNvPr>
          <p:cNvSpPr txBox="1"/>
          <p:nvPr/>
        </p:nvSpPr>
        <p:spPr>
          <a:xfrm>
            <a:off x="700558" y="4967963"/>
            <a:ext cx="2574744" cy="584775"/>
          </a:xfrm>
          <a:prstGeom prst="rect">
            <a:avLst/>
          </a:prstGeom>
          <a:noFill/>
          <a:ln w="19050">
            <a:noFill/>
          </a:ln>
        </p:spPr>
        <p:txBody>
          <a:bodyPr wrap="none" rtlCol="0">
            <a:spAutoFit/>
          </a:bodyPr>
          <a:lstStyle/>
          <a:p>
            <a:pPr algn="l"/>
            <a:r>
              <a:rPr lang="ja-JP" altLang="en-US" sz="1600" dirty="0"/>
              <a:t>②リモートアクセス</a:t>
            </a:r>
            <a:r>
              <a:rPr lang="en-US" altLang="ja-JP" sz="1600" dirty="0"/>
              <a:t>VPN</a:t>
            </a:r>
          </a:p>
          <a:p>
            <a:pPr algn="l"/>
            <a:r>
              <a:rPr lang="ja-JP" altLang="en-US" sz="1600" dirty="0"/>
              <a:t>③ブラウザベースの</a:t>
            </a:r>
            <a:r>
              <a:rPr lang="en-US" altLang="ja-JP" sz="1600" dirty="0"/>
              <a:t>ZTNA</a:t>
            </a:r>
            <a:endParaRPr lang="ja-JP" altLang="en-US" sz="1600" dirty="0"/>
          </a:p>
        </p:txBody>
      </p:sp>
      <p:sp>
        <p:nvSpPr>
          <p:cNvPr id="58" name="テキスト ボックス 57">
            <a:extLst>
              <a:ext uri="{FF2B5EF4-FFF2-40B4-BE49-F238E27FC236}">
                <a16:creationId xmlns:a16="http://schemas.microsoft.com/office/drawing/2014/main" id="{7A591C63-8DBE-AF2A-1932-51E14802B99F}"/>
              </a:ext>
            </a:extLst>
          </p:cNvPr>
          <p:cNvSpPr txBox="1"/>
          <p:nvPr/>
        </p:nvSpPr>
        <p:spPr>
          <a:xfrm>
            <a:off x="5274902" y="2138345"/>
            <a:ext cx="3858749" cy="584775"/>
          </a:xfrm>
          <a:prstGeom prst="rect">
            <a:avLst/>
          </a:prstGeom>
          <a:noFill/>
          <a:ln w="19050">
            <a:noFill/>
          </a:ln>
        </p:spPr>
        <p:txBody>
          <a:bodyPr wrap="none" rtlCol="0">
            <a:spAutoFit/>
          </a:bodyPr>
          <a:lstStyle/>
          <a:p>
            <a:pPr algn="l"/>
            <a:r>
              <a:rPr lang="ja-JP" altLang="en-US" sz="1600" dirty="0"/>
              <a:t>②③のとき必要</a:t>
            </a:r>
            <a:endParaRPr lang="en-US" altLang="ja-JP" sz="1600" dirty="0"/>
          </a:p>
          <a:p>
            <a:pPr algn="l"/>
            <a:r>
              <a:rPr lang="en-US" altLang="ja-JP" sz="1600" dirty="0"/>
              <a:t>※</a:t>
            </a:r>
            <a:r>
              <a:rPr lang="ja-JP" altLang="en-US" sz="1600" dirty="0"/>
              <a:t>①の</a:t>
            </a:r>
            <a:r>
              <a:rPr lang="en-US" altLang="ja-JP" sz="1600" dirty="0"/>
              <a:t>Web Policy</a:t>
            </a:r>
            <a:r>
              <a:rPr lang="ja-JP" altLang="en-US" sz="1600" dirty="0"/>
              <a:t>で</a:t>
            </a:r>
            <a:r>
              <a:rPr lang="en-US" altLang="ja-JP" sz="1600" dirty="0"/>
              <a:t>SAML</a:t>
            </a:r>
            <a:r>
              <a:rPr lang="ja-JP" altLang="en-US" sz="1600" dirty="0"/>
              <a:t>使う場合除く</a:t>
            </a:r>
          </a:p>
        </p:txBody>
      </p:sp>
      <p:sp>
        <p:nvSpPr>
          <p:cNvPr id="77" name="テキスト ボックス 76">
            <a:extLst>
              <a:ext uri="{FF2B5EF4-FFF2-40B4-BE49-F238E27FC236}">
                <a16:creationId xmlns:a16="http://schemas.microsoft.com/office/drawing/2014/main" id="{D321E7A0-F6D5-28E9-CEA5-85776B739703}"/>
              </a:ext>
            </a:extLst>
          </p:cNvPr>
          <p:cNvSpPr txBox="1"/>
          <p:nvPr/>
        </p:nvSpPr>
        <p:spPr>
          <a:xfrm>
            <a:off x="699679" y="381715"/>
            <a:ext cx="3961341" cy="502766"/>
          </a:xfrm>
          <a:prstGeom prst="rect">
            <a:avLst/>
          </a:prstGeom>
          <a:noFill/>
        </p:spPr>
        <p:txBody>
          <a:bodyPr wrap="none" rtlCol="0">
            <a:spAutoFit/>
          </a:bodyPr>
          <a:lstStyle/>
          <a:p>
            <a:pPr algn="l"/>
            <a:r>
              <a:rPr lang="ja-JP" altLang="en-US" sz="2667" dirty="0"/>
              <a:t>②リモートアクセス</a:t>
            </a:r>
            <a:r>
              <a:rPr lang="en-US" altLang="ja-JP" sz="2667" dirty="0"/>
              <a:t>VPN</a:t>
            </a:r>
            <a:endParaRPr lang="ja-JP" altLang="en-US" sz="2667" dirty="0"/>
          </a:p>
        </p:txBody>
      </p:sp>
      <p:sp>
        <p:nvSpPr>
          <p:cNvPr id="43" name="楕円 42">
            <a:extLst>
              <a:ext uri="{FF2B5EF4-FFF2-40B4-BE49-F238E27FC236}">
                <a16:creationId xmlns:a16="http://schemas.microsoft.com/office/drawing/2014/main" id="{D2E373A5-6E8F-B281-15F5-28B4B6F671AD}"/>
              </a:ext>
            </a:extLst>
          </p:cNvPr>
          <p:cNvSpPr/>
          <p:nvPr/>
        </p:nvSpPr>
        <p:spPr>
          <a:xfrm>
            <a:off x="4388902" y="4301413"/>
            <a:ext cx="3464195" cy="1528984"/>
          </a:xfrm>
          <a:prstGeom prst="ellipse">
            <a:avLst/>
          </a:prstGeom>
          <a:solidFill>
            <a:schemeClr val="bg2"/>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a:solidFill>
                  <a:schemeClr val="tx1"/>
                </a:solidFill>
                <a:latin typeface="+mn-ea"/>
              </a:rPr>
              <a:t>Cisco Secure Connect</a:t>
            </a:r>
            <a:endParaRPr lang="ja-JP" altLang="en-US" sz="2400" dirty="0">
              <a:solidFill>
                <a:schemeClr val="tx1"/>
              </a:solidFill>
              <a:latin typeface="+mn-ea"/>
            </a:endParaRPr>
          </a:p>
        </p:txBody>
      </p:sp>
      <p:sp>
        <p:nvSpPr>
          <p:cNvPr id="46" name="テキスト ボックス 45">
            <a:extLst>
              <a:ext uri="{FF2B5EF4-FFF2-40B4-BE49-F238E27FC236}">
                <a16:creationId xmlns:a16="http://schemas.microsoft.com/office/drawing/2014/main" id="{CE95A130-3DD6-CE2A-F561-A5EB2D6C703A}"/>
              </a:ext>
            </a:extLst>
          </p:cNvPr>
          <p:cNvSpPr txBox="1"/>
          <p:nvPr/>
        </p:nvSpPr>
        <p:spPr>
          <a:xfrm>
            <a:off x="6120918" y="3320368"/>
            <a:ext cx="2446139" cy="297454"/>
          </a:xfrm>
          <a:prstGeom prst="rect">
            <a:avLst/>
          </a:prstGeom>
          <a:noFill/>
          <a:ln w="19050">
            <a:noFill/>
          </a:ln>
        </p:spPr>
        <p:txBody>
          <a:bodyPr wrap="square" rtlCol="0">
            <a:spAutoFit/>
          </a:bodyPr>
          <a:lstStyle/>
          <a:p>
            <a:pPr algn="l"/>
            <a:r>
              <a:rPr lang="en-US" altLang="ja-JP" sz="1333" dirty="0"/>
              <a:t>Entra ID</a:t>
            </a:r>
            <a:r>
              <a:rPr lang="ja-JP" altLang="en-US" sz="1333" dirty="0"/>
              <a:t>、</a:t>
            </a:r>
            <a:r>
              <a:rPr lang="en-US" altLang="ja-JP" sz="1333" dirty="0"/>
              <a:t>Duo</a:t>
            </a:r>
            <a:r>
              <a:rPr lang="ja-JP" altLang="en-US" sz="1333" dirty="0"/>
              <a:t>、</a:t>
            </a:r>
            <a:r>
              <a:rPr lang="en-US" altLang="ja-JP" sz="1333" dirty="0"/>
              <a:t>Okta</a:t>
            </a:r>
            <a:r>
              <a:rPr lang="ja-JP" altLang="en-US" sz="1333" dirty="0"/>
              <a:t>、他</a:t>
            </a:r>
          </a:p>
        </p:txBody>
      </p:sp>
      <p:sp>
        <p:nvSpPr>
          <p:cNvPr id="3" name="テキスト ボックス 2">
            <a:extLst>
              <a:ext uri="{FF2B5EF4-FFF2-40B4-BE49-F238E27FC236}">
                <a16:creationId xmlns:a16="http://schemas.microsoft.com/office/drawing/2014/main" id="{95848E07-8642-5406-9AC5-DA2C348F6417}"/>
              </a:ext>
            </a:extLst>
          </p:cNvPr>
          <p:cNvSpPr txBox="1"/>
          <p:nvPr/>
        </p:nvSpPr>
        <p:spPr>
          <a:xfrm>
            <a:off x="434906" y="1143789"/>
            <a:ext cx="11372024" cy="923330"/>
          </a:xfrm>
          <a:prstGeom prst="rect">
            <a:avLst/>
          </a:prstGeom>
          <a:noFill/>
        </p:spPr>
        <p:txBody>
          <a:bodyPr wrap="square" rtlCol="0">
            <a:spAutoFit/>
          </a:bodyPr>
          <a:lstStyle/>
          <a:p>
            <a:pPr marL="271463" indent="-271463"/>
            <a:r>
              <a:rPr kumimoji="1" lang="ja-JP" altLang="en-US" dirty="0"/>
              <a:t>・</a:t>
            </a:r>
            <a:r>
              <a:rPr lang="en-US" altLang="ja-JP" dirty="0"/>
              <a:t>PC</a:t>
            </a:r>
            <a:r>
              <a:rPr lang="ja-JP" altLang="en-US" dirty="0"/>
              <a:t>に</a:t>
            </a:r>
            <a:r>
              <a:rPr kumimoji="1" lang="en-US" altLang="ja-JP" dirty="0"/>
              <a:t>Cisco Secure Client</a:t>
            </a:r>
            <a:r>
              <a:rPr kumimoji="1" lang="ja-JP" altLang="en-US" dirty="0"/>
              <a:t>をインストール</a:t>
            </a:r>
            <a:r>
              <a:rPr lang="ja-JP" altLang="en-US" dirty="0"/>
              <a:t>することが前提になります。</a:t>
            </a:r>
            <a:r>
              <a:rPr kumimoji="1" lang="ja-JP" altLang="en-US" dirty="0"/>
              <a:t>リモートアクセス</a:t>
            </a:r>
            <a:r>
              <a:rPr kumimoji="1" lang="en-US" altLang="ja-JP" dirty="0"/>
              <a:t>VPN</a:t>
            </a:r>
            <a:r>
              <a:rPr kumimoji="1" lang="ja-JP" altLang="en-US" dirty="0"/>
              <a:t>で</a:t>
            </a:r>
            <a:r>
              <a:rPr lang="en-US" altLang="ja-JP" dirty="0"/>
              <a:t>Secure Connect</a:t>
            </a:r>
            <a:r>
              <a:rPr lang="ja-JP" altLang="en-US" dirty="0"/>
              <a:t>から他の拠点のプライベートリソースへアクセスします</a:t>
            </a:r>
            <a:endParaRPr kumimoji="1" lang="en-US" altLang="ja-JP" dirty="0"/>
          </a:p>
          <a:p>
            <a:r>
              <a:rPr kumimoji="1" lang="ja-JP" altLang="en-US" dirty="0"/>
              <a:t>・</a:t>
            </a:r>
            <a:r>
              <a:rPr kumimoji="1" lang="en-US" altLang="ja-JP" dirty="0"/>
              <a:t>S</a:t>
            </a:r>
            <a:r>
              <a:rPr lang="en-US" altLang="ja-JP" dirty="0"/>
              <a:t>ecure Connect</a:t>
            </a:r>
            <a:r>
              <a:rPr kumimoji="1" lang="ja-JP" altLang="en-US" dirty="0"/>
              <a:t>へアクセスする際にユーザ認証が発生するため</a:t>
            </a:r>
            <a:r>
              <a:rPr kumimoji="1" lang="en-US" altLang="ja-JP" dirty="0"/>
              <a:t>IDP</a:t>
            </a:r>
            <a:r>
              <a:rPr kumimoji="1" lang="ja-JP" altLang="en-US" dirty="0"/>
              <a:t>が必要です</a:t>
            </a:r>
          </a:p>
        </p:txBody>
      </p:sp>
      <p:sp>
        <p:nvSpPr>
          <p:cNvPr id="4" name="フリーフォーム: 図形 3">
            <a:extLst>
              <a:ext uri="{FF2B5EF4-FFF2-40B4-BE49-F238E27FC236}">
                <a16:creationId xmlns:a16="http://schemas.microsoft.com/office/drawing/2014/main" id="{D16EAF0D-EC40-3E58-83AD-E4D5E5D3DF61}"/>
              </a:ext>
            </a:extLst>
          </p:cNvPr>
          <p:cNvSpPr/>
          <p:nvPr/>
        </p:nvSpPr>
        <p:spPr>
          <a:xfrm>
            <a:off x="1926771" y="5196115"/>
            <a:ext cx="8850086" cy="899884"/>
          </a:xfrm>
          <a:custGeom>
            <a:avLst/>
            <a:gdLst>
              <a:gd name="connsiteX0" fmla="*/ 0 w 8850086"/>
              <a:gd name="connsiteY0" fmla="*/ 975944 h 975944"/>
              <a:gd name="connsiteX1" fmla="*/ 2841172 w 8850086"/>
              <a:gd name="connsiteY1" fmla="*/ 137744 h 975944"/>
              <a:gd name="connsiteX2" fmla="*/ 6008915 w 8850086"/>
              <a:gd name="connsiteY2" fmla="*/ 7116 h 975944"/>
              <a:gd name="connsiteX3" fmla="*/ 8850086 w 8850086"/>
              <a:gd name="connsiteY3" fmla="*/ 28887 h 975944"/>
            </a:gdLst>
            <a:ahLst/>
            <a:cxnLst>
              <a:cxn ang="0">
                <a:pos x="connsiteX0" y="connsiteY0"/>
              </a:cxn>
              <a:cxn ang="0">
                <a:pos x="connsiteX1" y="connsiteY1"/>
              </a:cxn>
              <a:cxn ang="0">
                <a:pos x="connsiteX2" y="connsiteY2"/>
              </a:cxn>
              <a:cxn ang="0">
                <a:pos x="connsiteX3" y="connsiteY3"/>
              </a:cxn>
            </a:cxnLst>
            <a:rect l="l" t="t" r="r" b="b"/>
            <a:pathLst>
              <a:path w="8850086" h="975944">
                <a:moveTo>
                  <a:pt x="0" y="975944"/>
                </a:moveTo>
                <a:cubicBezTo>
                  <a:pt x="919843" y="637579"/>
                  <a:pt x="1839686" y="299215"/>
                  <a:pt x="2841172" y="137744"/>
                </a:cubicBezTo>
                <a:cubicBezTo>
                  <a:pt x="3842658" y="-23727"/>
                  <a:pt x="5007429" y="25259"/>
                  <a:pt x="6008915" y="7116"/>
                </a:cubicBezTo>
                <a:cubicBezTo>
                  <a:pt x="7010401" y="-11027"/>
                  <a:pt x="7930243" y="8930"/>
                  <a:pt x="8850086" y="28887"/>
                </a:cubicBezTo>
              </a:path>
            </a:pathLst>
          </a:custGeom>
          <a:noFill/>
          <a:ln w="38100">
            <a:solidFill>
              <a:srgbClr val="FF0000"/>
            </a:solidFill>
            <a:headEnd type="none" w="lg" len="lg"/>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231A526-736A-0808-3D3F-75941557DE2F}"/>
              </a:ext>
            </a:extLst>
          </p:cNvPr>
          <p:cNvSpPr txBox="1"/>
          <p:nvPr/>
        </p:nvSpPr>
        <p:spPr>
          <a:xfrm>
            <a:off x="2822550" y="3387134"/>
            <a:ext cx="800219" cy="338554"/>
          </a:xfrm>
          <a:prstGeom prst="rect">
            <a:avLst/>
          </a:prstGeom>
          <a:noFill/>
          <a:ln w="19050">
            <a:noFill/>
          </a:ln>
        </p:spPr>
        <p:txBody>
          <a:bodyPr wrap="none" rtlCol="0">
            <a:spAutoFit/>
          </a:bodyPr>
          <a:lstStyle/>
          <a:p>
            <a:pPr algn="l"/>
            <a:r>
              <a:rPr lang="ja-JP" altLang="en-US" sz="1600" dirty="0"/>
              <a:t>拠点側</a:t>
            </a:r>
          </a:p>
        </p:txBody>
      </p:sp>
      <p:sp>
        <p:nvSpPr>
          <p:cNvPr id="5" name="テキスト ボックス 4">
            <a:extLst>
              <a:ext uri="{FF2B5EF4-FFF2-40B4-BE49-F238E27FC236}">
                <a16:creationId xmlns:a16="http://schemas.microsoft.com/office/drawing/2014/main" id="{434E1F5A-EA5C-490C-264A-2802C9D37401}"/>
              </a:ext>
            </a:extLst>
          </p:cNvPr>
          <p:cNvSpPr txBox="1"/>
          <p:nvPr/>
        </p:nvSpPr>
        <p:spPr>
          <a:xfrm>
            <a:off x="9028697" y="4284363"/>
            <a:ext cx="681597" cy="338554"/>
          </a:xfrm>
          <a:prstGeom prst="rect">
            <a:avLst/>
          </a:prstGeom>
          <a:noFill/>
          <a:ln w="19050">
            <a:noFill/>
          </a:ln>
        </p:spPr>
        <p:txBody>
          <a:bodyPr wrap="none" rtlCol="0">
            <a:spAutoFit/>
          </a:bodyPr>
          <a:lstStyle/>
          <a:p>
            <a:pPr algn="l"/>
            <a:r>
              <a:rPr lang="en-US" altLang="ja-JP" sz="1600" dirty="0"/>
              <a:t>DC</a:t>
            </a:r>
            <a:r>
              <a:rPr lang="ja-JP" altLang="en-US" sz="1600" dirty="0"/>
              <a:t>側</a:t>
            </a:r>
          </a:p>
        </p:txBody>
      </p:sp>
      <p:sp>
        <p:nvSpPr>
          <p:cNvPr id="6" name="スライド番号プレースホルダー 5">
            <a:extLst>
              <a:ext uri="{FF2B5EF4-FFF2-40B4-BE49-F238E27FC236}">
                <a16:creationId xmlns:a16="http://schemas.microsoft.com/office/drawing/2014/main" id="{8CDD05D8-717C-1DE2-C14C-FC12615F0E4B}"/>
              </a:ext>
            </a:extLst>
          </p:cNvPr>
          <p:cNvSpPr>
            <a:spLocks noGrp="1"/>
          </p:cNvSpPr>
          <p:nvPr>
            <p:ph type="sldNum" sz="quarter" idx="12"/>
          </p:nvPr>
        </p:nvSpPr>
        <p:spPr/>
        <p:txBody>
          <a:bodyPr/>
          <a:lstStyle/>
          <a:p>
            <a:fld id="{022A7275-7174-43EE-9A8C-722C33463E65}" type="slidenum">
              <a:rPr kumimoji="1" lang="ja-JP" altLang="en-US" smtClean="0"/>
              <a:t>8</a:t>
            </a:fld>
            <a:endParaRPr kumimoji="1" lang="ja-JP" altLang="en-US"/>
          </a:p>
        </p:txBody>
      </p:sp>
    </p:spTree>
    <p:extLst>
      <p:ext uri="{BB962C8B-B14F-4D97-AF65-F5344CB8AC3E}">
        <p14:creationId xmlns:p14="http://schemas.microsoft.com/office/powerpoint/2010/main" val="28668263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133AC6-FF76-51D9-0F3D-638B36457C4C}"/>
              </a:ext>
            </a:extLst>
          </p:cNvPr>
          <p:cNvPicPr>
            <a:picLocks noChangeAspect="1"/>
          </p:cNvPicPr>
          <p:nvPr/>
        </p:nvPicPr>
        <p:blipFill>
          <a:blip r:embed="rId2"/>
          <a:stretch>
            <a:fillRect/>
          </a:stretch>
        </p:blipFill>
        <p:spPr>
          <a:xfrm>
            <a:off x="227058" y="841558"/>
            <a:ext cx="11758666" cy="5715106"/>
          </a:xfrm>
          <a:prstGeom prst="rect">
            <a:avLst/>
          </a:prstGeom>
        </p:spPr>
      </p:pic>
      <p:sp>
        <p:nvSpPr>
          <p:cNvPr id="4" name="Title 1">
            <a:extLst>
              <a:ext uri="{FF2B5EF4-FFF2-40B4-BE49-F238E27FC236}">
                <a16:creationId xmlns:a16="http://schemas.microsoft.com/office/drawing/2014/main" id="{62D6A496-030C-EDF5-71FF-634505B2AEE3}"/>
              </a:ext>
            </a:extLst>
          </p:cNvPr>
          <p:cNvSpPr txBox="1">
            <a:spLocks/>
          </p:cNvSpPr>
          <p:nvPr/>
        </p:nvSpPr>
        <p:spPr>
          <a:xfrm>
            <a:off x="317500" y="84110"/>
            <a:ext cx="11569241" cy="64633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Microsoft Entra</a:t>
            </a:r>
            <a:r>
              <a:rPr lang="ja-JP" altLang="en-US" sz="2000" dirty="0"/>
              <a:t>管理センターを開きます。</a:t>
            </a:r>
            <a:endParaRPr lang="en-US" altLang="ja-JP" sz="2000" dirty="0"/>
          </a:p>
          <a:p>
            <a:r>
              <a:rPr lang="ja-JP" altLang="en-US" sz="2000" dirty="0"/>
              <a:t>エンタープライズアプリケーションを開き、新しいアプリケーションをクリックします</a:t>
            </a:r>
            <a:endParaRPr lang="en-US" altLang="ja-JP" sz="2000" dirty="0"/>
          </a:p>
        </p:txBody>
      </p:sp>
      <p:sp>
        <p:nvSpPr>
          <p:cNvPr id="5" name="正方形/長方形 4">
            <a:extLst>
              <a:ext uri="{FF2B5EF4-FFF2-40B4-BE49-F238E27FC236}">
                <a16:creationId xmlns:a16="http://schemas.microsoft.com/office/drawing/2014/main" id="{6F1A034F-6E04-8C37-4A39-E1087F172A9B}"/>
              </a:ext>
            </a:extLst>
          </p:cNvPr>
          <p:cNvSpPr/>
          <p:nvPr/>
        </p:nvSpPr>
        <p:spPr>
          <a:xfrm>
            <a:off x="4104410" y="1724890"/>
            <a:ext cx="987136" cy="3325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7C36E525-449B-DF1F-6A58-50B1B04E768A}"/>
              </a:ext>
            </a:extLst>
          </p:cNvPr>
          <p:cNvSpPr>
            <a:spLocks noGrp="1"/>
          </p:cNvSpPr>
          <p:nvPr>
            <p:ph type="sldNum" sz="quarter" idx="12"/>
          </p:nvPr>
        </p:nvSpPr>
        <p:spPr/>
        <p:txBody>
          <a:bodyPr/>
          <a:lstStyle/>
          <a:p>
            <a:fld id="{022A7275-7174-43EE-9A8C-722C33463E65}" type="slidenum">
              <a:rPr kumimoji="1" lang="ja-JP" altLang="en-US" smtClean="0"/>
              <a:t>80</a:t>
            </a:fld>
            <a:endParaRPr kumimoji="1" lang="ja-JP" altLang="en-US"/>
          </a:p>
        </p:txBody>
      </p:sp>
    </p:spTree>
    <p:extLst>
      <p:ext uri="{BB962C8B-B14F-4D97-AF65-F5344CB8AC3E}">
        <p14:creationId xmlns:p14="http://schemas.microsoft.com/office/powerpoint/2010/main" val="41852256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FDC32D-9A0F-5FA2-AD1E-95C7A9BB495D}"/>
              </a:ext>
            </a:extLst>
          </p:cNvPr>
          <p:cNvPicPr>
            <a:picLocks noChangeAspect="1"/>
          </p:cNvPicPr>
          <p:nvPr/>
        </p:nvPicPr>
        <p:blipFill>
          <a:blip r:embed="rId2"/>
          <a:stretch>
            <a:fillRect/>
          </a:stretch>
        </p:blipFill>
        <p:spPr>
          <a:xfrm>
            <a:off x="438150" y="780804"/>
            <a:ext cx="11336482" cy="5773668"/>
          </a:xfrm>
          <a:prstGeom prst="rect">
            <a:avLst/>
          </a:prstGeom>
        </p:spPr>
      </p:pic>
      <p:sp>
        <p:nvSpPr>
          <p:cNvPr id="4" name="Title 1">
            <a:extLst>
              <a:ext uri="{FF2B5EF4-FFF2-40B4-BE49-F238E27FC236}">
                <a16:creationId xmlns:a16="http://schemas.microsoft.com/office/drawing/2014/main" id="{6ECE41CE-207F-F32C-3EB3-B43AE5179232}"/>
              </a:ext>
            </a:extLst>
          </p:cNvPr>
          <p:cNvSpPr txBox="1">
            <a:spLocks/>
          </p:cNvSpPr>
          <p:nvPr/>
        </p:nvSpPr>
        <p:spPr>
          <a:xfrm>
            <a:off x="317500" y="84110"/>
            <a:ext cx="11569241" cy="925253"/>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検索で</a:t>
            </a:r>
            <a:r>
              <a:rPr lang="en-US" altLang="ja-JP" sz="2000" dirty="0"/>
              <a:t>Cisco</a:t>
            </a:r>
            <a:r>
              <a:rPr lang="ja-JP" altLang="en-US" sz="2000" dirty="0"/>
              <a:t>と検索します</a:t>
            </a:r>
            <a:endParaRPr lang="en-US" altLang="ja-JP" sz="2000" dirty="0"/>
          </a:p>
          <a:p>
            <a:r>
              <a:rPr lang="en-US" altLang="ja-JP" sz="2000" dirty="0"/>
              <a:t>Cisco User Management for Secure Access</a:t>
            </a:r>
            <a:r>
              <a:rPr lang="ja-JP" altLang="en-US" sz="2000" dirty="0"/>
              <a:t>を選択します</a:t>
            </a:r>
            <a:endParaRPr lang="en-US" altLang="ja-JP" sz="2000" dirty="0"/>
          </a:p>
          <a:p>
            <a:endParaRPr lang="en-US" altLang="ja-JP" sz="2000" dirty="0"/>
          </a:p>
        </p:txBody>
      </p:sp>
      <p:sp>
        <p:nvSpPr>
          <p:cNvPr id="6" name="正方形/長方形 5">
            <a:extLst>
              <a:ext uri="{FF2B5EF4-FFF2-40B4-BE49-F238E27FC236}">
                <a16:creationId xmlns:a16="http://schemas.microsoft.com/office/drawing/2014/main" id="{81F972DF-A09D-4895-13FF-4EE2D29EB3F0}"/>
              </a:ext>
            </a:extLst>
          </p:cNvPr>
          <p:cNvSpPr/>
          <p:nvPr/>
        </p:nvSpPr>
        <p:spPr>
          <a:xfrm>
            <a:off x="8853054" y="5372100"/>
            <a:ext cx="2150917" cy="11014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57B93E6E-7522-2149-98F2-DC4D832CF48C}"/>
              </a:ext>
            </a:extLst>
          </p:cNvPr>
          <p:cNvSpPr>
            <a:spLocks noGrp="1"/>
          </p:cNvSpPr>
          <p:nvPr>
            <p:ph type="sldNum" sz="quarter" idx="12"/>
          </p:nvPr>
        </p:nvSpPr>
        <p:spPr/>
        <p:txBody>
          <a:bodyPr/>
          <a:lstStyle/>
          <a:p>
            <a:fld id="{022A7275-7174-43EE-9A8C-722C33463E65}" type="slidenum">
              <a:rPr kumimoji="1" lang="ja-JP" altLang="en-US" smtClean="0"/>
              <a:t>81</a:t>
            </a:fld>
            <a:endParaRPr kumimoji="1" lang="ja-JP" altLang="en-US"/>
          </a:p>
        </p:txBody>
      </p:sp>
    </p:spTree>
    <p:extLst>
      <p:ext uri="{BB962C8B-B14F-4D97-AF65-F5344CB8AC3E}">
        <p14:creationId xmlns:p14="http://schemas.microsoft.com/office/powerpoint/2010/main" val="34840035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6C94B0-2A54-ECE5-0FFB-F8ADA8F5CF24}"/>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名前を確認して作成を押します</a:t>
            </a:r>
            <a:endParaRPr lang="en-US" altLang="ja-JP" sz="2000" dirty="0"/>
          </a:p>
        </p:txBody>
      </p:sp>
      <p:pic>
        <p:nvPicPr>
          <p:cNvPr id="5" name="図 4">
            <a:extLst>
              <a:ext uri="{FF2B5EF4-FFF2-40B4-BE49-F238E27FC236}">
                <a16:creationId xmlns:a16="http://schemas.microsoft.com/office/drawing/2014/main" id="{02B51F8E-B479-B3CF-F883-1428E4B93A6E}"/>
              </a:ext>
            </a:extLst>
          </p:cNvPr>
          <p:cNvPicPr>
            <a:picLocks noChangeAspect="1"/>
          </p:cNvPicPr>
          <p:nvPr/>
        </p:nvPicPr>
        <p:blipFill>
          <a:blip r:embed="rId2"/>
          <a:stretch>
            <a:fillRect/>
          </a:stretch>
        </p:blipFill>
        <p:spPr>
          <a:xfrm>
            <a:off x="405016" y="685800"/>
            <a:ext cx="11381968" cy="5794901"/>
          </a:xfrm>
          <a:prstGeom prst="rect">
            <a:avLst/>
          </a:prstGeom>
        </p:spPr>
      </p:pic>
      <p:sp>
        <p:nvSpPr>
          <p:cNvPr id="2" name="スライド番号プレースホルダー 1">
            <a:extLst>
              <a:ext uri="{FF2B5EF4-FFF2-40B4-BE49-F238E27FC236}">
                <a16:creationId xmlns:a16="http://schemas.microsoft.com/office/drawing/2014/main" id="{1F3A90D5-CE90-9CB0-6056-562F56BF1657}"/>
              </a:ext>
            </a:extLst>
          </p:cNvPr>
          <p:cNvSpPr>
            <a:spLocks noGrp="1"/>
          </p:cNvSpPr>
          <p:nvPr>
            <p:ph type="sldNum" sz="quarter" idx="12"/>
          </p:nvPr>
        </p:nvSpPr>
        <p:spPr/>
        <p:txBody>
          <a:bodyPr/>
          <a:lstStyle/>
          <a:p>
            <a:fld id="{022A7275-7174-43EE-9A8C-722C33463E65}" type="slidenum">
              <a:rPr kumimoji="1" lang="ja-JP" altLang="en-US" smtClean="0"/>
              <a:t>82</a:t>
            </a:fld>
            <a:endParaRPr kumimoji="1" lang="ja-JP" altLang="en-US"/>
          </a:p>
        </p:txBody>
      </p:sp>
    </p:spTree>
    <p:extLst>
      <p:ext uri="{BB962C8B-B14F-4D97-AF65-F5344CB8AC3E}">
        <p14:creationId xmlns:p14="http://schemas.microsoft.com/office/powerpoint/2010/main" val="3250277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F3A7EA6-08FC-BF6D-B8B5-5E7F16CA7C82}"/>
              </a:ext>
            </a:extLst>
          </p:cNvPr>
          <p:cNvPicPr>
            <a:picLocks noChangeAspect="1"/>
          </p:cNvPicPr>
          <p:nvPr/>
        </p:nvPicPr>
        <p:blipFill>
          <a:blip r:embed="rId2"/>
          <a:stretch>
            <a:fillRect/>
          </a:stretch>
        </p:blipFill>
        <p:spPr>
          <a:xfrm>
            <a:off x="317500" y="592816"/>
            <a:ext cx="11569241" cy="5880182"/>
          </a:xfrm>
          <a:prstGeom prst="rect">
            <a:avLst/>
          </a:prstGeom>
        </p:spPr>
      </p:pic>
      <p:sp>
        <p:nvSpPr>
          <p:cNvPr id="4" name="正方形/長方形 3">
            <a:extLst>
              <a:ext uri="{FF2B5EF4-FFF2-40B4-BE49-F238E27FC236}">
                <a16:creationId xmlns:a16="http://schemas.microsoft.com/office/drawing/2014/main" id="{4CBD5F64-61D8-A077-B422-52B1215D3BCD}"/>
              </a:ext>
            </a:extLst>
          </p:cNvPr>
          <p:cNvSpPr/>
          <p:nvPr/>
        </p:nvSpPr>
        <p:spPr>
          <a:xfrm>
            <a:off x="4145972" y="3532907"/>
            <a:ext cx="2327564" cy="10183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52E8C9F5-935B-98DE-ECFF-09EEE448DCD2}"/>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ユーザとグループの割り当てをクリックします</a:t>
            </a:r>
            <a:endParaRPr lang="en-US" altLang="ja-JP" sz="2000" dirty="0"/>
          </a:p>
        </p:txBody>
      </p:sp>
      <p:sp>
        <p:nvSpPr>
          <p:cNvPr id="2" name="スライド番号プレースホルダー 1">
            <a:extLst>
              <a:ext uri="{FF2B5EF4-FFF2-40B4-BE49-F238E27FC236}">
                <a16:creationId xmlns:a16="http://schemas.microsoft.com/office/drawing/2014/main" id="{5B2E4968-EEC7-AAB8-E9C3-ECCFA6842116}"/>
              </a:ext>
            </a:extLst>
          </p:cNvPr>
          <p:cNvSpPr>
            <a:spLocks noGrp="1"/>
          </p:cNvSpPr>
          <p:nvPr>
            <p:ph type="sldNum" sz="quarter" idx="12"/>
          </p:nvPr>
        </p:nvSpPr>
        <p:spPr/>
        <p:txBody>
          <a:bodyPr/>
          <a:lstStyle/>
          <a:p>
            <a:fld id="{022A7275-7174-43EE-9A8C-722C33463E65}" type="slidenum">
              <a:rPr kumimoji="1" lang="ja-JP" altLang="en-US" smtClean="0"/>
              <a:t>83</a:t>
            </a:fld>
            <a:endParaRPr kumimoji="1" lang="ja-JP" altLang="en-US"/>
          </a:p>
        </p:txBody>
      </p:sp>
    </p:spTree>
    <p:extLst>
      <p:ext uri="{BB962C8B-B14F-4D97-AF65-F5344CB8AC3E}">
        <p14:creationId xmlns:p14="http://schemas.microsoft.com/office/powerpoint/2010/main" val="2627624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E0C0E9C-6ADB-F682-452B-C7A719B5D70D}"/>
              </a:ext>
            </a:extLst>
          </p:cNvPr>
          <p:cNvPicPr>
            <a:picLocks noChangeAspect="1"/>
          </p:cNvPicPr>
          <p:nvPr/>
        </p:nvPicPr>
        <p:blipFill>
          <a:blip r:embed="rId2"/>
          <a:stretch>
            <a:fillRect/>
          </a:stretch>
        </p:blipFill>
        <p:spPr>
          <a:xfrm>
            <a:off x="381000" y="691366"/>
            <a:ext cx="11430000" cy="5807776"/>
          </a:xfrm>
          <a:prstGeom prst="rect">
            <a:avLst/>
          </a:prstGeom>
        </p:spPr>
      </p:pic>
      <p:sp>
        <p:nvSpPr>
          <p:cNvPr id="4" name="Title 1">
            <a:extLst>
              <a:ext uri="{FF2B5EF4-FFF2-40B4-BE49-F238E27FC236}">
                <a16:creationId xmlns:a16="http://schemas.microsoft.com/office/drawing/2014/main" id="{50DBB594-47F5-BBFB-63A2-3D0FC232A2A0}"/>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ユーザまたはグループの追加をクリックします</a:t>
            </a:r>
            <a:endParaRPr lang="en-US" altLang="ja-JP" sz="2000" dirty="0"/>
          </a:p>
        </p:txBody>
      </p:sp>
      <p:sp>
        <p:nvSpPr>
          <p:cNvPr id="5" name="正方形/長方形 4">
            <a:extLst>
              <a:ext uri="{FF2B5EF4-FFF2-40B4-BE49-F238E27FC236}">
                <a16:creationId xmlns:a16="http://schemas.microsoft.com/office/drawing/2014/main" id="{11075B4C-32DE-6E1D-586A-BC1C6F370994}"/>
              </a:ext>
            </a:extLst>
          </p:cNvPr>
          <p:cNvSpPr/>
          <p:nvPr/>
        </p:nvSpPr>
        <p:spPr>
          <a:xfrm>
            <a:off x="4114799" y="1569025"/>
            <a:ext cx="1475510" cy="2597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521770C5-F22A-622C-0A0B-E6B9C5705DC7}"/>
              </a:ext>
            </a:extLst>
          </p:cNvPr>
          <p:cNvSpPr>
            <a:spLocks noGrp="1"/>
          </p:cNvSpPr>
          <p:nvPr>
            <p:ph type="sldNum" sz="quarter" idx="12"/>
          </p:nvPr>
        </p:nvSpPr>
        <p:spPr/>
        <p:txBody>
          <a:bodyPr/>
          <a:lstStyle/>
          <a:p>
            <a:fld id="{022A7275-7174-43EE-9A8C-722C33463E65}" type="slidenum">
              <a:rPr kumimoji="1" lang="ja-JP" altLang="en-US" smtClean="0"/>
              <a:t>84</a:t>
            </a:fld>
            <a:endParaRPr kumimoji="1" lang="ja-JP" altLang="en-US"/>
          </a:p>
        </p:txBody>
      </p:sp>
    </p:spTree>
    <p:extLst>
      <p:ext uri="{BB962C8B-B14F-4D97-AF65-F5344CB8AC3E}">
        <p14:creationId xmlns:p14="http://schemas.microsoft.com/office/powerpoint/2010/main" val="12524300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FC9225-5DB0-5FE2-F42E-ACA7DA427EE7}"/>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ユーザの部分をクリックして割り当てたいユーザを選択します</a:t>
            </a:r>
            <a:endParaRPr lang="en-US" altLang="ja-JP" sz="2000" dirty="0"/>
          </a:p>
        </p:txBody>
      </p:sp>
      <p:pic>
        <p:nvPicPr>
          <p:cNvPr id="6" name="図 5">
            <a:extLst>
              <a:ext uri="{FF2B5EF4-FFF2-40B4-BE49-F238E27FC236}">
                <a16:creationId xmlns:a16="http://schemas.microsoft.com/office/drawing/2014/main" id="{DA55B02F-A224-FB69-A8B2-4267659A0BD9}"/>
              </a:ext>
            </a:extLst>
          </p:cNvPr>
          <p:cNvPicPr>
            <a:picLocks noChangeAspect="1"/>
          </p:cNvPicPr>
          <p:nvPr/>
        </p:nvPicPr>
        <p:blipFill>
          <a:blip r:embed="rId2"/>
          <a:stretch>
            <a:fillRect/>
          </a:stretch>
        </p:blipFill>
        <p:spPr>
          <a:xfrm>
            <a:off x="370609" y="631590"/>
            <a:ext cx="11450782" cy="5826502"/>
          </a:xfrm>
          <a:prstGeom prst="rect">
            <a:avLst/>
          </a:prstGeom>
        </p:spPr>
      </p:pic>
      <p:sp>
        <p:nvSpPr>
          <p:cNvPr id="2" name="スライド番号プレースホルダー 1">
            <a:extLst>
              <a:ext uri="{FF2B5EF4-FFF2-40B4-BE49-F238E27FC236}">
                <a16:creationId xmlns:a16="http://schemas.microsoft.com/office/drawing/2014/main" id="{D6D81E9D-B43B-E4FC-7AF1-459BAE9BDA7B}"/>
              </a:ext>
            </a:extLst>
          </p:cNvPr>
          <p:cNvSpPr>
            <a:spLocks noGrp="1"/>
          </p:cNvSpPr>
          <p:nvPr>
            <p:ph type="sldNum" sz="quarter" idx="12"/>
          </p:nvPr>
        </p:nvSpPr>
        <p:spPr/>
        <p:txBody>
          <a:bodyPr/>
          <a:lstStyle/>
          <a:p>
            <a:fld id="{022A7275-7174-43EE-9A8C-722C33463E65}" type="slidenum">
              <a:rPr kumimoji="1" lang="ja-JP" altLang="en-US" smtClean="0"/>
              <a:t>85</a:t>
            </a:fld>
            <a:endParaRPr kumimoji="1" lang="ja-JP" altLang="en-US"/>
          </a:p>
        </p:txBody>
      </p:sp>
    </p:spTree>
    <p:extLst>
      <p:ext uri="{BB962C8B-B14F-4D97-AF65-F5344CB8AC3E}">
        <p14:creationId xmlns:p14="http://schemas.microsoft.com/office/powerpoint/2010/main" val="10070901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BF439C-154B-FCA7-1AA7-000BBAD8E6DD}"/>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割り当てをクリックします</a:t>
            </a:r>
            <a:endParaRPr lang="en-US" altLang="ja-JP" sz="2000" dirty="0"/>
          </a:p>
        </p:txBody>
      </p:sp>
      <p:pic>
        <p:nvPicPr>
          <p:cNvPr id="3" name="図 2">
            <a:extLst>
              <a:ext uri="{FF2B5EF4-FFF2-40B4-BE49-F238E27FC236}">
                <a16:creationId xmlns:a16="http://schemas.microsoft.com/office/drawing/2014/main" id="{F50EAF11-D8C6-C6A1-640D-2DE5A5950228}"/>
              </a:ext>
            </a:extLst>
          </p:cNvPr>
          <p:cNvPicPr>
            <a:picLocks noChangeAspect="1"/>
          </p:cNvPicPr>
          <p:nvPr/>
        </p:nvPicPr>
        <p:blipFill>
          <a:blip r:embed="rId2"/>
          <a:stretch>
            <a:fillRect/>
          </a:stretch>
        </p:blipFill>
        <p:spPr>
          <a:xfrm>
            <a:off x="397281" y="524907"/>
            <a:ext cx="11397437" cy="5808185"/>
          </a:xfrm>
          <a:prstGeom prst="rect">
            <a:avLst/>
          </a:prstGeom>
        </p:spPr>
      </p:pic>
      <p:sp>
        <p:nvSpPr>
          <p:cNvPr id="2" name="スライド番号プレースホルダー 1">
            <a:extLst>
              <a:ext uri="{FF2B5EF4-FFF2-40B4-BE49-F238E27FC236}">
                <a16:creationId xmlns:a16="http://schemas.microsoft.com/office/drawing/2014/main" id="{F2C2E57E-0479-3DB9-F8F5-38CB37F8CDF4}"/>
              </a:ext>
            </a:extLst>
          </p:cNvPr>
          <p:cNvSpPr>
            <a:spLocks noGrp="1"/>
          </p:cNvSpPr>
          <p:nvPr>
            <p:ph type="sldNum" sz="quarter" idx="12"/>
          </p:nvPr>
        </p:nvSpPr>
        <p:spPr/>
        <p:txBody>
          <a:bodyPr/>
          <a:lstStyle/>
          <a:p>
            <a:fld id="{022A7275-7174-43EE-9A8C-722C33463E65}" type="slidenum">
              <a:rPr kumimoji="1" lang="ja-JP" altLang="en-US" smtClean="0"/>
              <a:t>86</a:t>
            </a:fld>
            <a:endParaRPr kumimoji="1" lang="ja-JP" altLang="en-US"/>
          </a:p>
        </p:txBody>
      </p:sp>
    </p:spTree>
    <p:extLst>
      <p:ext uri="{BB962C8B-B14F-4D97-AF65-F5344CB8AC3E}">
        <p14:creationId xmlns:p14="http://schemas.microsoft.com/office/powerpoint/2010/main" val="37600169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C5DF2B-F7BB-63E3-D245-4213B1137FAD}"/>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ユーザが割り当てられます</a:t>
            </a:r>
            <a:endParaRPr lang="en-US" altLang="ja-JP" sz="2000" dirty="0"/>
          </a:p>
        </p:txBody>
      </p:sp>
      <p:pic>
        <p:nvPicPr>
          <p:cNvPr id="5" name="図 4">
            <a:extLst>
              <a:ext uri="{FF2B5EF4-FFF2-40B4-BE49-F238E27FC236}">
                <a16:creationId xmlns:a16="http://schemas.microsoft.com/office/drawing/2014/main" id="{BD88EFD1-7EBA-8703-66A1-957CA48F28A4}"/>
              </a:ext>
            </a:extLst>
          </p:cNvPr>
          <p:cNvPicPr>
            <a:picLocks noChangeAspect="1"/>
          </p:cNvPicPr>
          <p:nvPr/>
        </p:nvPicPr>
        <p:blipFill>
          <a:blip r:embed="rId2"/>
          <a:stretch>
            <a:fillRect/>
          </a:stretch>
        </p:blipFill>
        <p:spPr>
          <a:xfrm>
            <a:off x="317500" y="608859"/>
            <a:ext cx="11569241" cy="5895272"/>
          </a:xfrm>
          <a:prstGeom prst="rect">
            <a:avLst/>
          </a:prstGeom>
        </p:spPr>
      </p:pic>
      <p:sp>
        <p:nvSpPr>
          <p:cNvPr id="2" name="スライド番号プレースホルダー 1">
            <a:extLst>
              <a:ext uri="{FF2B5EF4-FFF2-40B4-BE49-F238E27FC236}">
                <a16:creationId xmlns:a16="http://schemas.microsoft.com/office/drawing/2014/main" id="{29C7C72C-AEB9-4DFF-2D37-46CE508CF599}"/>
              </a:ext>
            </a:extLst>
          </p:cNvPr>
          <p:cNvSpPr>
            <a:spLocks noGrp="1"/>
          </p:cNvSpPr>
          <p:nvPr>
            <p:ph type="sldNum" sz="quarter" idx="12"/>
          </p:nvPr>
        </p:nvSpPr>
        <p:spPr/>
        <p:txBody>
          <a:bodyPr/>
          <a:lstStyle/>
          <a:p>
            <a:fld id="{022A7275-7174-43EE-9A8C-722C33463E65}" type="slidenum">
              <a:rPr kumimoji="1" lang="ja-JP" altLang="en-US" smtClean="0"/>
              <a:t>87</a:t>
            </a:fld>
            <a:endParaRPr kumimoji="1" lang="ja-JP" altLang="en-US"/>
          </a:p>
        </p:txBody>
      </p:sp>
    </p:spTree>
    <p:extLst>
      <p:ext uri="{BB962C8B-B14F-4D97-AF65-F5344CB8AC3E}">
        <p14:creationId xmlns:p14="http://schemas.microsoft.com/office/powerpoint/2010/main" val="28005494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4038D56-E9E2-58EB-3E84-96D2070DBC02}"/>
              </a:ext>
            </a:extLst>
          </p:cNvPr>
          <p:cNvPicPr>
            <a:picLocks noChangeAspect="1"/>
          </p:cNvPicPr>
          <p:nvPr/>
        </p:nvPicPr>
        <p:blipFill>
          <a:blip r:embed="rId2"/>
          <a:stretch>
            <a:fillRect/>
          </a:stretch>
        </p:blipFill>
        <p:spPr>
          <a:xfrm>
            <a:off x="317500" y="559823"/>
            <a:ext cx="11569241" cy="5883821"/>
          </a:xfrm>
          <a:prstGeom prst="rect">
            <a:avLst/>
          </a:prstGeom>
        </p:spPr>
      </p:pic>
      <p:sp>
        <p:nvSpPr>
          <p:cNvPr id="4" name="正方形/長方形 3">
            <a:extLst>
              <a:ext uri="{FF2B5EF4-FFF2-40B4-BE49-F238E27FC236}">
                <a16:creationId xmlns:a16="http://schemas.microsoft.com/office/drawing/2014/main" id="{09B71335-AE35-3FBB-9117-63D67A926C0F}"/>
              </a:ext>
            </a:extLst>
          </p:cNvPr>
          <p:cNvSpPr/>
          <p:nvPr/>
        </p:nvSpPr>
        <p:spPr>
          <a:xfrm>
            <a:off x="9050482" y="3491343"/>
            <a:ext cx="2327564" cy="10183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C6C8F0BC-0926-6EEF-44D9-1A9EE1FEE07A}"/>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概要のページに戻り、ユーザアカウントのプロビジョニングを選択します</a:t>
            </a:r>
            <a:endParaRPr lang="en-US" altLang="ja-JP" sz="2000" dirty="0"/>
          </a:p>
        </p:txBody>
      </p:sp>
      <p:sp>
        <p:nvSpPr>
          <p:cNvPr id="2" name="スライド番号プレースホルダー 1">
            <a:extLst>
              <a:ext uri="{FF2B5EF4-FFF2-40B4-BE49-F238E27FC236}">
                <a16:creationId xmlns:a16="http://schemas.microsoft.com/office/drawing/2014/main" id="{3F940DA8-6498-F65F-B58A-A7BBB9313B60}"/>
              </a:ext>
            </a:extLst>
          </p:cNvPr>
          <p:cNvSpPr>
            <a:spLocks noGrp="1"/>
          </p:cNvSpPr>
          <p:nvPr>
            <p:ph type="sldNum" sz="quarter" idx="12"/>
          </p:nvPr>
        </p:nvSpPr>
        <p:spPr/>
        <p:txBody>
          <a:bodyPr/>
          <a:lstStyle/>
          <a:p>
            <a:fld id="{022A7275-7174-43EE-9A8C-722C33463E65}" type="slidenum">
              <a:rPr kumimoji="1" lang="ja-JP" altLang="en-US" smtClean="0"/>
              <a:t>88</a:t>
            </a:fld>
            <a:endParaRPr kumimoji="1" lang="ja-JP" altLang="en-US"/>
          </a:p>
        </p:txBody>
      </p:sp>
    </p:spTree>
    <p:extLst>
      <p:ext uri="{BB962C8B-B14F-4D97-AF65-F5344CB8AC3E}">
        <p14:creationId xmlns:p14="http://schemas.microsoft.com/office/powerpoint/2010/main" val="18452910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A7E91A-66C1-6E19-544F-7CD5DA3CA0BB}"/>
              </a:ext>
            </a:extLst>
          </p:cNvPr>
          <p:cNvPicPr>
            <a:picLocks noChangeAspect="1"/>
          </p:cNvPicPr>
          <p:nvPr/>
        </p:nvPicPr>
        <p:blipFill>
          <a:blip r:embed="rId2"/>
          <a:stretch>
            <a:fillRect/>
          </a:stretch>
        </p:blipFill>
        <p:spPr>
          <a:xfrm>
            <a:off x="317500" y="579411"/>
            <a:ext cx="11569241" cy="5891626"/>
          </a:xfrm>
          <a:prstGeom prst="rect">
            <a:avLst/>
          </a:prstGeom>
        </p:spPr>
      </p:pic>
      <p:sp>
        <p:nvSpPr>
          <p:cNvPr id="4" name="正方形/長方形 3">
            <a:extLst>
              <a:ext uri="{FF2B5EF4-FFF2-40B4-BE49-F238E27FC236}">
                <a16:creationId xmlns:a16="http://schemas.microsoft.com/office/drawing/2014/main" id="{4F2A2CFE-AA08-3B0F-D78F-14DD8FC21F1F}"/>
              </a:ext>
            </a:extLst>
          </p:cNvPr>
          <p:cNvSpPr/>
          <p:nvPr/>
        </p:nvSpPr>
        <p:spPr>
          <a:xfrm>
            <a:off x="7450282" y="3616035"/>
            <a:ext cx="914401" cy="2482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Title 1">
            <a:extLst>
              <a:ext uri="{FF2B5EF4-FFF2-40B4-BE49-F238E27FC236}">
                <a16:creationId xmlns:a16="http://schemas.microsoft.com/office/drawing/2014/main" id="{2C2850A2-695C-F46D-8B39-D83F7BE4AFE3}"/>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作業の開始をクリックします</a:t>
            </a:r>
            <a:endParaRPr lang="en-US" altLang="ja-JP" sz="2000" dirty="0"/>
          </a:p>
        </p:txBody>
      </p:sp>
      <p:sp>
        <p:nvSpPr>
          <p:cNvPr id="2" name="スライド番号プレースホルダー 1">
            <a:extLst>
              <a:ext uri="{FF2B5EF4-FFF2-40B4-BE49-F238E27FC236}">
                <a16:creationId xmlns:a16="http://schemas.microsoft.com/office/drawing/2014/main" id="{4285CE4E-590D-CCCF-7518-A53B038BE760}"/>
              </a:ext>
            </a:extLst>
          </p:cNvPr>
          <p:cNvSpPr>
            <a:spLocks noGrp="1"/>
          </p:cNvSpPr>
          <p:nvPr>
            <p:ph type="sldNum" sz="quarter" idx="12"/>
          </p:nvPr>
        </p:nvSpPr>
        <p:spPr/>
        <p:txBody>
          <a:bodyPr/>
          <a:lstStyle/>
          <a:p>
            <a:fld id="{022A7275-7174-43EE-9A8C-722C33463E65}" type="slidenum">
              <a:rPr kumimoji="1" lang="ja-JP" altLang="en-US" smtClean="0"/>
              <a:t>89</a:t>
            </a:fld>
            <a:endParaRPr kumimoji="1" lang="ja-JP" altLang="en-US"/>
          </a:p>
        </p:txBody>
      </p:sp>
    </p:spTree>
    <p:extLst>
      <p:ext uri="{BB962C8B-B14F-4D97-AF65-F5344CB8AC3E}">
        <p14:creationId xmlns:p14="http://schemas.microsoft.com/office/powerpoint/2010/main" val="126012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6F57DAF2-E0B0-EE7C-028F-B43E8C217072}"/>
              </a:ext>
            </a:extLst>
          </p:cNvPr>
          <p:cNvSpPr/>
          <p:nvPr/>
        </p:nvSpPr>
        <p:spPr>
          <a:xfrm>
            <a:off x="2585238" y="3803376"/>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a:t>
            </a:r>
            <a:endParaRPr lang="ja-JP" altLang="en-US" sz="2133" dirty="0">
              <a:solidFill>
                <a:schemeClr val="tx1"/>
              </a:solidFill>
              <a:latin typeface="+mn-ea"/>
            </a:endParaRPr>
          </a:p>
        </p:txBody>
      </p:sp>
      <p:sp>
        <p:nvSpPr>
          <p:cNvPr id="32" name="正方形/長方形 31">
            <a:extLst>
              <a:ext uri="{FF2B5EF4-FFF2-40B4-BE49-F238E27FC236}">
                <a16:creationId xmlns:a16="http://schemas.microsoft.com/office/drawing/2014/main" id="{DB54FDD7-AAB4-AF8B-959B-8D576162524F}"/>
              </a:ext>
            </a:extLst>
          </p:cNvPr>
          <p:cNvSpPr/>
          <p:nvPr/>
        </p:nvSpPr>
        <p:spPr>
          <a:xfrm>
            <a:off x="8747095" y="4749033"/>
            <a:ext cx="1158240" cy="624000"/>
          </a:xfrm>
          <a:prstGeom prst="rect">
            <a:avLst/>
          </a:prstGeom>
          <a:no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MX</a:t>
            </a:r>
            <a:endParaRPr lang="ja-JP" altLang="en-US" sz="2133" dirty="0">
              <a:solidFill>
                <a:schemeClr val="tx1"/>
              </a:solidFill>
              <a:latin typeface="+mn-ea"/>
            </a:endParaRPr>
          </a:p>
        </p:txBody>
      </p:sp>
      <p:sp>
        <p:nvSpPr>
          <p:cNvPr id="33" name="正方形/長方形 32">
            <a:extLst>
              <a:ext uri="{FF2B5EF4-FFF2-40B4-BE49-F238E27FC236}">
                <a16:creationId xmlns:a16="http://schemas.microsoft.com/office/drawing/2014/main" id="{C4BECB58-A6BA-E76B-6D99-DFA79CEB82C5}"/>
              </a:ext>
            </a:extLst>
          </p:cNvPr>
          <p:cNvSpPr/>
          <p:nvPr/>
        </p:nvSpPr>
        <p:spPr>
          <a:xfrm>
            <a:off x="10779095" y="4749033"/>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33" dirty="0">
                <a:solidFill>
                  <a:schemeClr val="tx1"/>
                </a:solidFill>
                <a:latin typeface="+mn-ea"/>
              </a:rPr>
              <a:t>サーバ</a:t>
            </a:r>
          </a:p>
        </p:txBody>
      </p:sp>
      <p:sp>
        <p:nvSpPr>
          <p:cNvPr id="34" name="正方形/長方形 33">
            <a:extLst>
              <a:ext uri="{FF2B5EF4-FFF2-40B4-BE49-F238E27FC236}">
                <a16:creationId xmlns:a16="http://schemas.microsoft.com/office/drawing/2014/main" id="{8B3AE4BB-6344-C495-B877-1ABAAE7471CE}"/>
              </a:ext>
            </a:extLst>
          </p:cNvPr>
          <p:cNvSpPr/>
          <p:nvPr/>
        </p:nvSpPr>
        <p:spPr>
          <a:xfrm>
            <a:off x="5323358" y="2703200"/>
            <a:ext cx="1595120" cy="576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IDP</a:t>
            </a:r>
          </a:p>
        </p:txBody>
      </p:sp>
      <p:cxnSp>
        <p:nvCxnSpPr>
          <p:cNvPr id="35" name="直線コネクタ 34">
            <a:extLst>
              <a:ext uri="{FF2B5EF4-FFF2-40B4-BE49-F238E27FC236}">
                <a16:creationId xmlns:a16="http://schemas.microsoft.com/office/drawing/2014/main" id="{B26DA69D-14CE-76D7-E668-EDCDE81A5380}"/>
              </a:ext>
            </a:extLst>
          </p:cNvPr>
          <p:cNvCxnSpPr>
            <a:cxnSpLocks/>
            <a:stCxn id="31" idx="3"/>
          </p:cNvCxnSpPr>
          <p:nvPr/>
        </p:nvCxnSpPr>
        <p:spPr>
          <a:xfrm>
            <a:off x="3743478" y="4115376"/>
            <a:ext cx="873760" cy="812373"/>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E0D11C1B-3D01-FF70-F60B-7FFEBC23D471}"/>
              </a:ext>
            </a:extLst>
          </p:cNvPr>
          <p:cNvCxnSpPr>
            <a:cxnSpLocks/>
            <a:stCxn id="43" idx="0"/>
            <a:endCxn id="34" idx="2"/>
          </p:cNvCxnSpPr>
          <p:nvPr/>
        </p:nvCxnSpPr>
        <p:spPr>
          <a:xfrm flipH="1" flipV="1">
            <a:off x="6120918" y="3279200"/>
            <a:ext cx="82" cy="1011328"/>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173AAB5D-9AEF-5E28-D74D-B9AC3E9D9AEE}"/>
              </a:ext>
            </a:extLst>
          </p:cNvPr>
          <p:cNvCxnSpPr>
            <a:cxnSpLocks/>
            <a:stCxn id="43" idx="6"/>
            <a:endCxn id="32" idx="1"/>
          </p:cNvCxnSpPr>
          <p:nvPr/>
        </p:nvCxnSpPr>
        <p:spPr>
          <a:xfrm>
            <a:off x="7853097" y="5055020"/>
            <a:ext cx="893999" cy="6013"/>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EF4EC98E-AF1C-03EF-B0A3-584D55D43CF1}"/>
              </a:ext>
            </a:extLst>
          </p:cNvPr>
          <p:cNvCxnSpPr>
            <a:cxnSpLocks/>
            <a:stCxn id="32" idx="3"/>
            <a:endCxn id="33" idx="1"/>
          </p:cNvCxnSpPr>
          <p:nvPr/>
        </p:nvCxnSpPr>
        <p:spPr>
          <a:xfrm>
            <a:off x="9905335" y="5061033"/>
            <a:ext cx="873760" cy="0"/>
          </a:xfrm>
          <a:prstGeom prst="line">
            <a:avLst/>
          </a:prstGeom>
          <a:ln w="19050"/>
        </p:spPr>
        <p:style>
          <a:lnRef idx="1">
            <a:schemeClr val="dk1"/>
          </a:lnRef>
          <a:fillRef idx="0">
            <a:schemeClr val="dk1"/>
          </a:fillRef>
          <a:effectRef idx="0">
            <a:schemeClr val="dk1"/>
          </a:effectRef>
          <a:fontRef idx="minor">
            <a:schemeClr val="tx1"/>
          </a:fontRef>
        </p:style>
      </p:cxnSp>
      <p:sp>
        <p:nvSpPr>
          <p:cNvPr id="39" name="正方形/長方形 38">
            <a:extLst>
              <a:ext uri="{FF2B5EF4-FFF2-40B4-BE49-F238E27FC236}">
                <a16:creationId xmlns:a16="http://schemas.microsoft.com/office/drawing/2014/main" id="{213AAA3C-A27B-B5ED-D241-377037E3A023}"/>
              </a:ext>
            </a:extLst>
          </p:cNvPr>
          <p:cNvSpPr/>
          <p:nvPr/>
        </p:nvSpPr>
        <p:spPr>
          <a:xfrm>
            <a:off x="766598" y="3803376"/>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sp>
        <p:nvSpPr>
          <p:cNvPr id="40" name="正方形/長方形 39">
            <a:extLst>
              <a:ext uri="{FF2B5EF4-FFF2-40B4-BE49-F238E27FC236}">
                <a16:creationId xmlns:a16="http://schemas.microsoft.com/office/drawing/2014/main" id="{586C8EDC-248E-5B14-26CB-8445460916A5}"/>
              </a:ext>
            </a:extLst>
          </p:cNvPr>
          <p:cNvSpPr/>
          <p:nvPr/>
        </p:nvSpPr>
        <p:spPr>
          <a:xfrm>
            <a:off x="766598" y="5672509"/>
            <a:ext cx="1158240" cy="624000"/>
          </a:xfrm>
          <a:prstGeom prst="rect">
            <a:avLst/>
          </a:prstGeom>
          <a:noFill/>
          <a:ln w="19050">
            <a:solidFill>
              <a:schemeClr val="tx1"/>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33" dirty="0">
                <a:solidFill>
                  <a:schemeClr val="tx1"/>
                </a:solidFill>
                <a:latin typeface="+mn-ea"/>
              </a:rPr>
              <a:t>PC</a:t>
            </a:r>
            <a:endParaRPr lang="ja-JP" altLang="en-US" sz="2133" dirty="0">
              <a:solidFill>
                <a:schemeClr val="tx1"/>
              </a:solidFill>
              <a:latin typeface="+mn-ea"/>
            </a:endParaRPr>
          </a:p>
        </p:txBody>
      </p:sp>
      <p:cxnSp>
        <p:nvCxnSpPr>
          <p:cNvPr id="41" name="直線コネクタ 40">
            <a:extLst>
              <a:ext uri="{FF2B5EF4-FFF2-40B4-BE49-F238E27FC236}">
                <a16:creationId xmlns:a16="http://schemas.microsoft.com/office/drawing/2014/main" id="{E6841ABA-77F5-21FA-C197-961B2F1452B0}"/>
              </a:ext>
            </a:extLst>
          </p:cNvPr>
          <p:cNvCxnSpPr>
            <a:cxnSpLocks/>
            <a:stCxn id="40" idx="3"/>
          </p:cNvCxnSpPr>
          <p:nvPr/>
        </p:nvCxnSpPr>
        <p:spPr>
          <a:xfrm flipV="1">
            <a:off x="1924839" y="5264853"/>
            <a:ext cx="2545817" cy="719656"/>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E92D6422-3366-54C8-33F7-E38339980B2E}"/>
              </a:ext>
            </a:extLst>
          </p:cNvPr>
          <p:cNvCxnSpPr>
            <a:cxnSpLocks/>
            <a:stCxn id="39" idx="3"/>
            <a:endCxn id="31" idx="1"/>
          </p:cNvCxnSpPr>
          <p:nvPr/>
        </p:nvCxnSpPr>
        <p:spPr>
          <a:xfrm>
            <a:off x="1924838" y="4115376"/>
            <a:ext cx="660400" cy="0"/>
          </a:xfrm>
          <a:prstGeom prst="line">
            <a:avLst/>
          </a:prstGeom>
          <a:ln w="19050"/>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69E70F19-A178-2BD8-0831-011846B203B8}"/>
              </a:ext>
            </a:extLst>
          </p:cNvPr>
          <p:cNvSpPr txBox="1"/>
          <p:nvPr/>
        </p:nvSpPr>
        <p:spPr>
          <a:xfrm>
            <a:off x="699679" y="3336101"/>
            <a:ext cx="2031325" cy="338554"/>
          </a:xfrm>
          <a:prstGeom prst="rect">
            <a:avLst/>
          </a:prstGeom>
          <a:noFill/>
          <a:ln w="19050">
            <a:noFill/>
          </a:ln>
        </p:spPr>
        <p:txBody>
          <a:bodyPr wrap="none" rtlCol="0">
            <a:spAutoFit/>
          </a:bodyPr>
          <a:lstStyle/>
          <a:p>
            <a:pPr algn="l"/>
            <a:r>
              <a:rPr lang="ja-JP" altLang="en-US" sz="1600" dirty="0"/>
              <a:t>①ブランチアクセス</a:t>
            </a:r>
          </a:p>
        </p:txBody>
      </p:sp>
      <p:sp>
        <p:nvSpPr>
          <p:cNvPr id="56" name="テキスト ボックス 55">
            <a:extLst>
              <a:ext uri="{FF2B5EF4-FFF2-40B4-BE49-F238E27FC236}">
                <a16:creationId xmlns:a16="http://schemas.microsoft.com/office/drawing/2014/main" id="{3B1B9ADC-7A54-EE97-433E-5AAB4818EF69}"/>
              </a:ext>
            </a:extLst>
          </p:cNvPr>
          <p:cNvSpPr txBox="1"/>
          <p:nvPr/>
        </p:nvSpPr>
        <p:spPr>
          <a:xfrm>
            <a:off x="700558" y="4957078"/>
            <a:ext cx="2574744" cy="584775"/>
          </a:xfrm>
          <a:prstGeom prst="rect">
            <a:avLst/>
          </a:prstGeom>
          <a:noFill/>
          <a:ln w="19050">
            <a:noFill/>
          </a:ln>
        </p:spPr>
        <p:txBody>
          <a:bodyPr wrap="none" rtlCol="0">
            <a:spAutoFit/>
          </a:bodyPr>
          <a:lstStyle/>
          <a:p>
            <a:pPr algn="l"/>
            <a:r>
              <a:rPr lang="ja-JP" altLang="en-US" sz="1600" dirty="0"/>
              <a:t>②リモートアクセス</a:t>
            </a:r>
            <a:r>
              <a:rPr lang="en-US" altLang="ja-JP" sz="1600" dirty="0"/>
              <a:t>VPN</a:t>
            </a:r>
          </a:p>
          <a:p>
            <a:pPr algn="l"/>
            <a:r>
              <a:rPr lang="ja-JP" altLang="en-US" sz="1600" dirty="0"/>
              <a:t>③ブラウザベースの</a:t>
            </a:r>
            <a:r>
              <a:rPr lang="en-US" altLang="ja-JP" sz="1600" dirty="0"/>
              <a:t>ZTNA</a:t>
            </a:r>
            <a:endParaRPr lang="ja-JP" altLang="en-US" sz="1600" dirty="0"/>
          </a:p>
        </p:txBody>
      </p:sp>
      <p:sp>
        <p:nvSpPr>
          <p:cNvPr id="58" name="テキスト ボックス 57">
            <a:extLst>
              <a:ext uri="{FF2B5EF4-FFF2-40B4-BE49-F238E27FC236}">
                <a16:creationId xmlns:a16="http://schemas.microsoft.com/office/drawing/2014/main" id="{7A591C63-8DBE-AF2A-1932-51E14802B99F}"/>
              </a:ext>
            </a:extLst>
          </p:cNvPr>
          <p:cNvSpPr txBox="1"/>
          <p:nvPr/>
        </p:nvSpPr>
        <p:spPr>
          <a:xfrm>
            <a:off x="5274902" y="2127460"/>
            <a:ext cx="3858749" cy="584775"/>
          </a:xfrm>
          <a:prstGeom prst="rect">
            <a:avLst/>
          </a:prstGeom>
          <a:noFill/>
          <a:ln w="19050">
            <a:noFill/>
          </a:ln>
        </p:spPr>
        <p:txBody>
          <a:bodyPr wrap="none" rtlCol="0">
            <a:spAutoFit/>
          </a:bodyPr>
          <a:lstStyle/>
          <a:p>
            <a:pPr algn="l"/>
            <a:r>
              <a:rPr lang="ja-JP" altLang="en-US" sz="1600" dirty="0"/>
              <a:t>②③のとき必要</a:t>
            </a:r>
            <a:endParaRPr lang="en-US" altLang="ja-JP" sz="1600" dirty="0"/>
          </a:p>
          <a:p>
            <a:pPr algn="l"/>
            <a:r>
              <a:rPr lang="en-US" altLang="ja-JP" sz="1600" dirty="0"/>
              <a:t>※</a:t>
            </a:r>
            <a:r>
              <a:rPr lang="ja-JP" altLang="en-US" sz="1600" dirty="0"/>
              <a:t>①の</a:t>
            </a:r>
            <a:r>
              <a:rPr lang="en-US" altLang="ja-JP" sz="1600" dirty="0"/>
              <a:t>Web Policy</a:t>
            </a:r>
            <a:r>
              <a:rPr lang="ja-JP" altLang="en-US" sz="1600" dirty="0"/>
              <a:t>で</a:t>
            </a:r>
            <a:r>
              <a:rPr lang="en-US" altLang="ja-JP" sz="1600" dirty="0"/>
              <a:t>SAML</a:t>
            </a:r>
            <a:r>
              <a:rPr lang="ja-JP" altLang="en-US" sz="1600" dirty="0"/>
              <a:t>使う場合除く</a:t>
            </a:r>
          </a:p>
        </p:txBody>
      </p:sp>
      <p:sp>
        <p:nvSpPr>
          <p:cNvPr id="77" name="テキスト ボックス 76">
            <a:extLst>
              <a:ext uri="{FF2B5EF4-FFF2-40B4-BE49-F238E27FC236}">
                <a16:creationId xmlns:a16="http://schemas.microsoft.com/office/drawing/2014/main" id="{D321E7A0-F6D5-28E9-CEA5-85776B739703}"/>
              </a:ext>
            </a:extLst>
          </p:cNvPr>
          <p:cNvSpPr txBox="1"/>
          <p:nvPr/>
        </p:nvSpPr>
        <p:spPr>
          <a:xfrm>
            <a:off x="699679" y="381715"/>
            <a:ext cx="4161717" cy="502766"/>
          </a:xfrm>
          <a:prstGeom prst="rect">
            <a:avLst/>
          </a:prstGeom>
          <a:noFill/>
        </p:spPr>
        <p:txBody>
          <a:bodyPr wrap="none" rtlCol="0">
            <a:spAutoFit/>
          </a:bodyPr>
          <a:lstStyle/>
          <a:p>
            <a:pPr algn="l"/>
            <a:r>
              <a:rPr lang="ja-JP" altLang="en-US" sz="2667" dirty="0"/>
              <a:t>③ブラウザベースの</a:t>
            </a:r>
            <a:r>
              <a:rPr lang="en-US" altLang="ja-JP" sz="2667" dirty="0"/>
              <a:t>ZTNA</a:t>
            </a:r>
            <a:endParaRPr lang="ja-JP" altLang="en-US" sz="2667" dirty="0"/>
          </a:p>
        </p:txBody>
      </p:sp>
      <p:sp>
        <p:nvSpPr>
          <p:cNvPr id="43" name="楕円 42">
            <a:extLst>
              <a:ext uri="{FF2B5EF4-FFF2-40B4-BE49-F238E27FC236}">
                <a16:creationId xmlns:a16="http://schemas.microsoft.com/office/drawing/2014/main" id="{D2E373A5-6E8F-B281-15F5-28B4B6F671AD}"/>
              </a:ext>
            </a:extLst>
          </p:cNvPr>
          <p:cNvSpPr/>
          <p:nvPr/>
        </p:nvSpPr>
        <p:spPr>
          <a:xfrm>
            <a:off x="4388902" y="4290528"/>
            <a:ext cx="3464195" cy="1528984"/>
          </a:xfrm>
          <a:prstGeom prst="ellipse">
            <a:avLst/>
          </a:prstGeom>
          <a:solidFill>
            <a:schemeClr val="bg2"/>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a:solidFill>
                  <a:schemeClr val="tx1"/>
                </a:solidFill>
                <a:latin typeface="+mn-ea"/>
              </a:rPr>
              <a:t>Cisco Secure Connect</a:t>
            </a:r>
            <a:endParaRPr lang="ja-JP" altLang="en-US" sz="2400" dirty="0">
              <a:solidFill>
                <a:schemeClr val="tx1"/>
              </a:solidFill>
              <a:latin typeface="+mn-ea"/>
            </a:endParaRPr>
          </a:p>
        </p:txBody>
      </p:sp>
      <p:sp>
        <p:nvSpPr>
          <p:cNvPr id="46" name="テキスト ボックス 45">
            <a:extLst>
              <a:ext uri="{FF2B5EF4-FFF2-40B4-BE49-F238E27FC236}">
                <a16:creationId xmlns:a16="http://schemas.microsoft.com/office/drawing/2014/main" id="{CE95A130-3DD6-CE2A-F561-A5EB2D6C703A}"/>
              </a:ext>
            </a:extLst>
          </p:cNvPr>
          <p:cNvSpPr txBox="1"/>
          <p:nvPr/>
        </p:nvSpPr>
        <p:spPr>
          <a:xfrm>
            <a:off x="6120918" y="3309483"/>
            <a:ext cx="2446139" cy="297454"/>
          </a:xfrm>
          <a:prstGeom prst="rect">
            <a:avLst/>
          </a:prstGeom>
          <a:noFill/>
          <a:ln w="19050">
            <a:noFill/>
          </a:ln>
        </p:spPr>
        <p:txBody>
          <a:bodyPr wrap="square" rtlCol="0">
            <a:spAutoFit/>
          </a:bodyPr>
          <a:lstStyle/>
          <a:p>
            <a:pPr algn="l"/>
            <a:r>
              <a:rPr lang="en-US" altLang="ja-JP" sz="1333" dirty="0"/>
              <a:t>Entra ID</a:t>
            </a:r>
            <a:r>
              <a:rPr lang="ja-JP" altLang="en-US" sz="1333" dirty="0"/>
              <a:t>、</a:t>
            </a:r>
            <a:r>
              <a:rPr lang="en-US" altLang="ja-JP" sz="1333" dirty="0"/>
              <a:t>Duo</a:t>
            </a:r>
            <a:r>
              <a:rPr lang="ja-JP" altLang="en-US" sz="1333" dirty="0"/>
              <a:t>、</a:t>
            </a:r>
            <a:r>
              <a:rPr lang="en-US" altLang="ja-JP" sz="1333" dirty="0"/>
              <a:t>Okta</a:t>
            </a:r>
            <a:r>
              <a:rPr lang="ja-JP" altLang="en-US" sz="1333" dirty="0"/>
              <a:t>、他</a:t>
            </a:r>
          </a:p>
        </p:txBody>
      </p:sp>
      <p:sp>
        <p:nvSpPr>
          <p:cNvPr id="3" name="テキスト ボックス 2">
            <a:extLst>
              <a:ext uri="{FF2B5EF4-FFF2-40B4-BE49-F238E27FC236}">
                <a16:creationId xmlns:a16="http://schemas.microsoft.com/office/drawing/2014/main" id="{95848E07-8642-5406-9AC5-DA2C348F6417}"/>
              </a:ext>
            </a:extLst>
          </p:cNvPr>
          <p:cNvSpPr txBox="1"/>
          <p:nvPr/>
        </p:nvSpPr>
        <p:spPr>
          <a:xfrm>
            <a:off x="434906" y="1143789"/>
            <a:ext cx="11372024" cy="646331"/>
          </a:xfrm>
          <a:prstGeom prst="rect">
            <a:avLst/>
          </a:prstGeom>
          <a:noFill/>
        </p:spPr>
        <p:txBody>
          <a:bodyPr wrap="square" rtlCol="0">
            <a:spAutoFit/>
          </a:bodyPr>
          <a:lstStyle/>
          <a:p>
            <a:r>
              <a:rPr kumimoji="1" lang="ja-JP" altLang="en-US" dirty="0"/>
              <a:t>・ブラウザだけで社内のプライベートリソースにアクセスができます</a:t>
            </a:r>
            <a:endParaRPr kumimoji="1" lang="en-US" altLang="ja-JP" dirty="0"/>
          </a:p>
          <a:p>
            <a:r>
              <a:rPr kumimoji="1" lang="ja-JP" altLang="en-US" dirty="0"/>
              <a:t>・ブラウザであるためサーバ側のプロトコルは</a:t>
            </a:r>
            <a:r>
              <a:rPr kumimoji="1" lang="en-US" altLang="ja-JP" dirty="0"/>
              <a:t>HTTP/HTTPS</a:t>
            </a:r>
            <a:r>
              <a:rPr kumimoji="1" lang="ja-JP" altLang="en-US" dirty="0"/>
              <a:t>に限ります</a:t>
            </a:r>
            <a:endParaRPr kumimoji="1" lang="en-US" altLang="ja-JP" dirty="0"/>
          </a:p>
        </p:txBody>
      </p:sp>
      <p:sp>
        <p:nvSpPr>
          <p:cNvPr id="4" name="フリーフォーム: 図形 3">
            <a:extLst>
              <a:ext uri="{FF2B5EF4-FFF2-40B4-BE49-F238E27FC236}">
                <a16:creationId xmlns:a16="http://schemas.microsoft.com/office/drawing/2014/main" id="{D16EAF0D-EC40-3E58-83AD-E4D5E5D3DF61}"/>
              </a:ext>
            </a:extLst>
          </p:cNvPr>
          <p:cNvSpPr/>
          <p:nvPr/>
        </p:nvSpPr>
        <p:spPr>
          <a:xfrm>
            <a:off x="1926771" y="5185230"/>
            <a:ext cx="8850086" cy="899884"/>
          </a:xfrm>
          <a:custGeom>
            <a:avLst/>
            <a:gdLst>
              <a:gd name="connsiteX0" fmla="*/ 0 w 8850086"/>
              <a:gd name="connsiteY0" fmla="*/ 975944 h 975944"/>
              <a:gd name="connsiteX1" fmla="*/ 2841172 w 8850086"/>
              <a:gd name="connsiteY1" fmla="*/ 137744 h 975944"/>
              <a:gd name="connsiteX2" fmla="*/ 6008915 w 8850086"/>
              <a:gd name="connsiteY2" fmla="*/ 7116 h 975944"/>
              <a:gd name="connsiteX3" fmla="*/ 8850086 w 8850086"/>
              <a:gd name="connsiteY3" fmla="*/ 28887 h 975944"/>
            </a:gdLst>
            <a:ahLst/>
            <a:cxnLst>
              <a:cxn ang="0">
                <a:pos x="connsiteX0" y="connsiteY0"/>
              </a:cxn>
              <a:cxn ang="0">
                <a:pos x="connsiteX1" y="connsiteY1"/>
              </a:cxn>
              <a:cxn ang="0">
                <a:pos x="connsiteX2" y="connsiteY2"/>
              </a:cxn>
              <a:cxn ang="0">
                <a:pos x="connsiteX3" y="connsiteY3"/>
              </a:cxn>
            </a:cxnLst>
            <a:rect l="l" t="t" r="r" b="b"/>
            <a:pathLst>
              <a:path w="8850086" h="975944">
                <a:moveTo>
                  <a:pt x="0" y="975944"/>
                </a:moveTo>
                <a:cubicBezTo>
                  <a:pt x="919843" y="637579"/>
                  <a:pt x="1839686" y="299215"/>
                  <a:pt x="2841172" y="137744"/>
                </a:cubicBezTo>
                <a:cubicBezTo>
                  <a:pt x="3842658" y="-23727"/>
                  <a:pt x="5007429" y="25259"/>
                  <a:pt x="6008915" y="7116"/>
                </a:cubicBezTo>
                <a:cubicBezTo>
                  <a:pt x="7010401" y="-11027"/>
                  <a:pt x="7930243" y="8930"/>
                  <a:pt x="8850086" y="28887"/>
                </a:cubicBezTo>
              </a:path>
            </a:pathLst>
          </a:custGeom>
          <a:noFill/>
          <a:ln w="38100">
            <a:solidFill>
              <a:srgbClr val="FF0000"/>
            </a:solidFill>
            <a:headEnd type="none" w="lg" len="lg"/>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9C3701D-D6A9-228D-96D5-B03330680287}"/>
              </a:ext>
            </a:extLst>
          </p:cNvPr>
          <p:cNvSpPr txBox="1"/>
          <p:nvPr/>
        </p:nvSpPr>
        <p:spPr>
          <a:xfrm>
            <a:off x="2822550" y="3332705"/>
            <a:ext cx="800219" cy="338554"/>
          </a:xfrm>
          <a:prstGeom prst="rect">
            <a:avLst/>
          </a:prstGeom>
          <a:noFill/>
          <a:ln w="19050">
            <a:noFill/>
          </a:ln>
        </p:spPr>
        <p:txBody>
          <a:bodyPr wrap="none" rtlCol="0">
            <a:spAutoFit/>
          </a:bodyPr>
          <a:lstStyle/>
          <a:p>
            <a:pPr algn="l"/>
            <a:r>
              <a:rPr lang="ja-JP" altLang="en-US" sz="1600" dirty="0"/>
              <a:t>拠点側</a:t>
            </a:r>
          </a:p>
        </p:txBody>
      </p:sp>
      <p:sp>
        <p:nvSpPr>
          <p:cNvPr id="5" name="テキスト ボックス 4">
            <a:extLst>
              <a:ext uri="{FF2B5EF4-FFF2-40B4-BE49-F238E27FC236}">
                <a16:creationId xmlns:a16="http://schemas.microsoft.com/office/drawing/2014/main" id="{57125112-2B27-87AB-7A25-17CEABD40010}"/>
              </a:ext>
            </a:extLst>
          </p:cNvPr>
          <p:cNvSpPr txBox="1"/>
          <p:nvPr/>
        </p:nvSpPr>
        <p:spPr>
          <a:xfrm>
            <a:off x="9028697" y="4295250"/>
            <a:ext cx="681597" cy="338554"/>
          </a:xfrm>
          <a:prstGeom prst="rect">
            <a:avLst/>
          </a:prstGeom>
          <a:noFill/>
          <a:ln w="19050">
            <a:noFill/>
          </a:ln>
        </p:spPr>
        <p:txBody>
          <a:bodyPr wrap="none" rtlCol="0">
            <a:spAutoFit/>
          </a:bodyPr>
          <a:lstStyle/>
          <a:p>
            <a:pPr algn="l"/>
            <a:r>
              <a:rPr lang="en-US" altLang="ja-JP" sz="1600" dirty="0"/>
              <a:t>DC</a:t>
            </a:r>
            <a:r>
              <a:rPr lang="ja-JP" altLang="en-US" sz="1600" dirty="0"/>
              <a:t>側</a:t>
            </a:r>
          </a:p>
        </p:txBody>
      </p:sp>
      <p:sp>
        <p:nvSpPr>
          <p:cNvPr id="6" name="スライド番号プレースホルダー 5">
            <a:extLst>
              <a:ext uri="{FF2B5EF4-FFF2-40B4-BE49-F238E27FC236}">
                <a16:creationId xmlns:a16="http://schemas.microsoft.com/office/drawing/2014/main" id="{141C5F08-ECCD-7DF5-9B22-0B727C585960}"/>
              </a:ext>
            </a:extLst>
          </p:cNvPr>
          <p:cNvSpPr>
            <a:spLocks noGrp="1"/>
          </p:cNvSpPr>
          <p:nvPr>
            <p:ph type="sldNum" sz="quarter" idx="12"/>
          </p:nvPr>
        </p:nvSpPr>
        <p:spPr/>
        <p:txBody>
          <a:bodyPr/>
          <a:lstStyle/>
          <a:p>
            <a:fld id="{022A7275-7174-43EE-9A8C-722C33463E65}" type="slidenum">
              <a:rPr kumimoji="1" lang="ja-JP" altLang="en-US" smtClean="0"/>
              <a:t>9</a:t>
            </a:fld>
            <a:endParaRPr kumimoji="1" lang="ja-JP" altLang="en-US"/>
          </a:p>
        </p:txBody>
      </p:sp>
    </p:spTree>
    <p:extLst>
      <p:ext uri="{BB962C8B-B14F-4D97-AF65-F5344CB8AC3E}">
        <p14:creationId xmlns:p14="http://schemas.microsoft.com/office/powerpoint/2010/main" val="3281164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DA81F2-8690-AA0C-E23C-3CA760E93FFB}"/>
              </a:ext>
            </a:extLst>
          </p:cNvPr>
          <p:cNvPicPr>
            <a:picLocks noChangeAspect="1"/>
          </p:cNvPicPr>
          <p:nvPr/>
        </p:nvPicPr>
        <p:blipFill>
          <a:blip r:embed="rId2"/>
          <a:stretch>
            <a:fillRect/>
          </a:stretch>
        </p:blipFill>
        <p:spPr>
          <a:xfrm>
            <a:off x="396586" y="525703"/>
            <a:ext cx="11398827" cy="5806593"/>
          </a:xfrm>
          <a:prstGeom prst="rect">
            <a:avLst/>
          </a:prstGeom>
        </p:spPr>
      </p:pic>
      <p:sp>
        <p:nvSpPr>
          <p:cNvPr id="4" name="Title 1">
            <a:extLst>
              <a:ext uri="{FF2B5EF4-FFF2-40B4-BE49-F238E27FC236}">
                <a16:creationId xmlns:a16="http://schemas.microsoft.com/office/drawing/2014/main" id="{3C5A4745-A5AC-A018-5F6D-91C1DCF69080}"/>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プロビジョニングモードを自動にします</a:t>
            </a:r>
            <a:endParaRPr lang="en-US" altLang="ja-JP" sz="2000" dirty="0"/>
          </a:p>
        </p:txBody>
      </p:sp>
      <p:sp>
        <p:nvSpPr>
          <p:cNvPr id="5" name="正方形/長方形 4">
            <a:extLst>
              <a:ext uri="{FF2B5EF4-FFF2-40B4-BE49-F238E27FC236}">
                <a16:creationId xmlns:a16="http://schemas.microsoft.com/office/drawing/2014/main" id="{63C84856-172D-48FB-4827-F6BD246C2307}"/>
              </a:ext>
            </a:extLst>
          </p:cNvPr>
          <p:cNvSpPr/>
          <p:nvPr/>
        </p:nvSpPr>
        <p:spPr>
          <a:xfrm>
            <a:off x="2345574" y="2085798"/>
            <a:ext cx="332508" cy="2029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8FAF77EC-5D29-76A4-CABD-E6240EF6B083}"/>
              </a:ext>
            </a:extLst>
          </p:cNvPr>
          <p:cNvSpPr>
            <a:spLocks noGrp="1"/>
          </p:cNvSpPr>
          <p:nvPr>
            <p:ph type="sldNum" sz="quarter" idx="12"/>
          </p:nvPr>
        </p:nvSpPr>
        <p:spPr/>
        <p:txBody>
          <a:bodyPr/>
          <a:lstStyle/>
          <a:p>
            <a:fld id="{022A7275-7174-43EE-9A8C-722C33463E65}" type="slidenum">
              <a:rPr kumimoji="1" lang="ja-JP" altLang="en-US" smtClean="0"/>
              <a:t>90</a:t>
            </a:fld>
            <a:endParaRPr kumimoji="1" lang="ja-JP" altLang="en-US"/>
          </a:p>
        </p:txBody>
      </p:sp>
    </p:spTree>
    <p:extLst>
      <p:ext uri="{BB962C8B-B14F-4D97-AF65-F5344CB8AC3E}">
        <p14:creationId xmlns:p14="http://schemas.microsoft.com/office/powerpoint/2010/main" val="17309008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8DEB0D8-9477-2076-C209-1785FC1D6E4E}"/>
              </a:ext>
            </a:extLst>
          </p:cNvPr>
          <p:cNvPicPr>
            <a:picLocks noChangeAspect="1"/>
          </p:cNvPicPr>
          <p:nvPr/>
        </p:nvPicPr>
        <p:blipFill>
          <a:blip r:embed="rId2"/>
          <a:stretch>
            <a:fillRect/>
          </a:stretch>
        </p:blipFill>
        <p:spPr>
          <a:xfrm>
            <a:off x="317500" y="805100"/>
            <a:ext cx="11569241" cy="5636771"/>
          </a:xfrm>
          <a:prstGeom prst="rect">
            <a:avLst/>
          </a:prstGeom>
        </p:spPr>
      </p:pic>
      <p:sp>
        <p:nvSpPr>
          <p:cNvPr id="4" name="Title 1">
            <a:extLst>
              <a:ext uri="{FF2B5EF4-FFF2-40B4-BE49-F238E27FC236}">
                <a16:creationId xmlns:a16="http://schemas.microsoft.com/office/drawing/2014/main" id="{DCF77A06-4431-C983-10CA-699582D25943}"/>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err="1"/>
              <a:t>Umbrela</a:t>
            </a:r>
            <a:r>
              <a:rPr lang="ja-JP" altLang="en-US" sz="2000" dirty="0"/>
              <a:t>のダッシュボード→管理→</a:t>
            </a:r>
            <a:r>
              <a:rPr lang="en-US" altLang="ja-JP" sz="2000" dirty="0"/>
              <a:t>API</a:t>
            </a:r>
            <a:r>
              <a:rPr lang="ja-JP" altLang="en-US" sz="2000" dirty="0"/>
              <a:t>キーから</a:t>
            </a:r>
            <a:r>
              <a:rPr lang="en-US" altLang="ja-JP" sz="2000" dirty="0"/>
              <a:t>Azure Active Directory</a:t>
            </a:r>
            <a:r>
              <a:rPr lang="ja-JP" altLang="en-US" sz="2000" dirty="0"/>
              <a:t>のプロビジョニングを選択し、トークンの生成をクリックします</a:t>
            </a:r>
            <a:endParaRPr lang="en-US" altLang="ja-JP" sz="2000" dirty="0"/>
          </a:p>
        </p:txBody>
      </p:sp>
      <p:sp>
        <p:nvSpPr>
          <p:cNvPr id="5" name="正方形/長方形 4">
            <a:extLst>
              <a:ext uri="{FF2B5EF4-FFF2-40B4-BE49-F238E27FC236}">
                <a16:creationId xmlns:a16="http://schemas.microsoft.com/office/drawing/2014/main" id="{7540FD1B-6639-3078-F799-3E4582639071}"/>
              </a:ext>
            </a:extLst>
          </p:cNvPr>
          <p:cNvSpPr/>
          <p:nvPr/>
        </p:nvSpPr>
        <p:spPr>
          <a:xfrm>
            <a:off x="2982191" y="4104408"/>
            <a:ext cx="1091045" cy="28055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75C2AFF3-EC9E-7597-B215-52B0D0654AFC}"/>
              </a:ext>
            </a:extLst>
          </p:cNvPr>
          <p:cNvSpPr>
            <a:spLocks noGrp="1"/>
          </p:cNvSpPr>
          <p:nvPr>
            <p:ph type="sldNum" sz="quarter" idx="12"/>
          </p:nvPr>
        </p:nvSpPr>
        <p:spPr/>
        <p:txBody>
          <a:bodyPr/>
          <a:lstStyle/>
          <a:p>
            <a:fld id="{022A7275-7174-43EE-9A8C-722C33463E65}" type="slidenum">
              <a:rPr kumimoji="1" lang="ja-JP" altLang="en-US" smtClean="0"/>
              <a:t>91</a:t>
            </a:fld>
            <a:endParaRPr kumimoji="1" lang="ja-JP" altLang="en-US"/>
          </a:p>
        </p:txBody>
      </p:sp>
    </p:spTree>
    <p:extLst>
      <p:ext uri="{BB962C8B-B14F-4D97-AF65-F5344CB8AC3E}">
        <p14:creationId xmlns:p14="http://schemas.microsoft.com/office/powerpoint/2010/main" val="1383671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5470EF-8AC3-3F3F-BFA2-143DF359F163}"/>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URL</a:t>
            </a:r>
            <a:r>
              <a:rPr lang="ja-JP" altLang="en-US" sz="2000" dirty="0"/>
              <a:t>とトークンをコピーします</a:t>
            </a:r>
            <a:endParaRPr lang="en-US" altLang="ja-JP" sz="2000" dirty="0"/>
          </a:p>
        </p:txBody>
      </p:sp>
      <p:pic>
        <p:nvPicPr>
          <p:cNvPr id="3" name="図 2">
            <a:extLst>
              <a:ext uri="{FF2B5EF4-FFF2-40B4-BE49-F238E27FC236}">
                <a16:creationId xmlns:a16="http://schemas.microsoft.com/office/drawing/2014/main" id="{226526AA-34A5-E19E-D68B-FF09366DBA1E}"/>
              </a:ext>
            </a:extLst>
          </p:cNvPr>
          <p:cNvPicPr>
            <a:picLocks noChangeAspect="1"/>
          </p:cNvPicPr>
          <p:nvPr/>
        </p:nvPicPr>
        <p:blipFill>
          <a:blip r:embed="rId2"/>
          <a:stretch>
            <a:fillRect/>
          </a:stretch>
        </p:blipFill>
        <p:spPr>
          <a:xfrm>
            <a:off x="434415" y="640510"/>
            <a:ext cx="11323170" cy="5784797"/>
          </a:xfrm>
          <a:prstGeom prst="rect">
            <a:avLst/>
          </a:prstGeom>
        </p:spPr>
      </p:pic>
      <p:sp>
        <p:nvSpPr>
          <p:cNvPr id="2" name="スライド番号プレースホルダー 1">
            <a:extLst>
              <a:ext uri="{FF2B5EF4-FFF2-40B4-BE49-F238E27FC236}">
                <a16:creationId xmlns:a16="http://schemas.microsoft.com/office/drawing/2014/main" id="{AD2CB632-08D3-9241-BB7A-827ACDF7798E}"/>
              </a:ext>
            </a:extLst>
          </p:cNvPr>
          <p:cNvSpPr>
            <a:spLocks noGrp="1"/>
          </p:cNvSpPr>
          <p:nvPr>
            <p:ph type="sldNum" sz="quarter" idx="12"/>
          </p:nvPr>
        </p:nvSpPr>
        <p:spPr/>
        <p:txBody>
          <a:bodyPr/>
          <a:lstStyle/>
          <a:p>
            <a:fld id="{022A7275-7174-43EE-9A8C-722C33463E65}" type="slidenum">
              <a:rPr kumimoji="1" lang="ja-JP" altLang="en-US" smtClean="0"/>
              <a:t>92</a:t>
            </a:fld>
            <a:endParaRPr kumimoji="1" lang="ja-JP" altLang="en-US"/>
          </a:p>
        </p:txBody>
      </p:sp>
    </p:spTree>
    <p:extLst>
      <p:ext uri="{BB962C8B-B14F-4D97-AF65-F5344CB8AC3E}">
        <p14:creationId xmlns:p14="http://schemas.microsoft.com/office/powerpoint/2010/main" val="18395909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A2BEB2-4254-CF9E-A27C-A56D57C48A5E}"/>
              </a:ext>
            </a:extLst>
          </p:cNvPr>
          <p:cNvPicPr>
            <a:picLocks noChangeAspect="1"/>
          </p:cNvPicPr>
          <p:nvPr/>
        </p:nvPicPr>
        <p:blipFill>
          <a:blip r:embed="rId2"/>
          <a:stretch>
            <a:fillRect/>
          </a:stretch>
        </p:blipFill>
        <p:spPr>
          <a:xfrm>
            <a:off x="417368" y="857055"/>
            <a:ext cx="11357264" cy="5521937"/>
          </a:xfrm>
          <a:prstGeom prst="rect">
            <a:avLst/>
          </a:prstGeom>
        </p:spPr>
      </p:pic>
      <p:sp>
        <p:nvSpPr>
          <p:cNvPr id="6" name="Title 1">
            <a:extLst>
              <a:ext uri="{FF2B5EF4-FFF2-40B4-BE49-F238E27FC236}">
                <a16:creationId xmlns:a16="http://schemas.microsoft.com/office/drawing/2014/main" id="{D564265F-0FFF-897F-95F8-B2BB889C76D4}"/>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000" dirty="0"/>
              <a:t>URL</a:t>
            </a:r>
            <a:r>
              <a:rPr lang="ja-JP" altLang="en-US" sz="2000" dirty="0"/>
              <a:t>とトークンをペーストして、テスト接続を実行します</a:t>
            </a:r>
            <a:endParaRPr lang="en-US" altLang="ja-JP" sz="2000" dirty="0"/>
          </a:p>
          <a:p>
            <a:r>
              <a:rPr lang="ja-JP" altLang="en-US" sz="2000" dirty="0"/>
              <a:t>終わったら保存をクリックします</a:t>
            </a:r>
            <a:endParaRPr lang="en-US" altLang="ja-JP" sz="2000" dirty="0"/>
          </a:p>
        </p:txBody>
      </p:sp>
      <p:sp>
        <p:nvSpPr>
          <p:cNvPr id="7" name="正方形/長方形 6">
            <a:extLst>
              <a:ext uri="{FF2B5EF4-FFF2-40B4-BE49-F238E27FC236}">
                <a16:creationId xmlns:a16="http://schemas.microsoft.com/office/drawing/2014/main" id="{1A8B8AA3-7B05-D987-E5DF-384F7359FC1F}"/>
              </a:ext>
            </a:extLst>
          </p:cNvPr>
          <p:cNvSpPr/>
          <p:nvPr/>
        </p:nvSpPr>
        <p:spPr>
          <a:xfrm>
            <a:off x="2566556" y="4675909"/>
            <a:ext cx="748144" cy="3013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F5752DA3-EA5B-3083-F062-0D577EE1ADAA}"/>
              </a:ext>
            </a:extLst>
          </p:cNvPr>
          <p:cNvSpPr>
            <a:spLocks noGrp="1"/>
          </p:cNvSpPr>
          <p:nvPr>
            <p:ph type="sldNum" sz="quarter" idx="12"/>
          </p:nvPr>
        </p:nvSpPr>
        <p:spPr/>
        <p:txBody>
          <a:bodyPr/>
          <a:lstStyle/>
          <a:p>
            <a:fld id="{022A7275-7174-43EE-9A8C-722C33463E65}" type="slidenum">
              <a:rPr kumimoji="1" lang="ja-JP" altLang="en-US" smtClean="0"/>
              <a:t>93</a:t>
            </a:fld>
            <a:endParaRPr kumimoji="1" lang="ja-JP" altLang="en-US"/>
          </a:p>
        </p:txBody>
      </p:sp>
    </p:spTree>
    <p:extLst>
      <p:ext uri="{BB962C8B-B14F-4D97-AF65-F5344CB8AC3E}">
        <p14:creationId xmlns:p14="http://schemas.microsoft.com/office/powerpoint/2010/main" val="3323717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03BA84-100C-DB09-24A1-FEF3F7D6AAA8}"/>
              </a:ext>
            </a:extLst>
          </p:cNvPr>
          <p:cNvPicPr>
            <a:picLocks noChangeAspect="1"/>
          </p:cNvPicPr>
          <p:nvPr/>
        </p:nvPicPr>
        <p:blipFill>
          <a:blip r:embed="rId2"/>
          <a:stretch>
            <a:fillRect/>
          </a:stretch>
        </p:blipFill>
        <p:spPr>
          <a:xfrm>
            <a:off x="317500" y="624567"/>
            <a:ext cx="11569241" cy="5884034"/>
          </a:xfrm>
          <a:prstGeom prst="rect">
            <a:avLst/>
          </a:prstGeom>
        </p:spPr>
      </p:pic>
      <p:sp>
        <p:nvSpPr>
          <p:cNvPr id="4" name="Title 1">
            <a:extLst>
              <a:ext uri="{FF2B5EF4-FFF2-40B4-BE49-F238E27FC236}">
                <a16:creationId xmlns:a16="http://schemas.microsoft.com/office/drawing/2014/main" id="{D83AE658-8798-3F2A-8F0A-CDABAAA33CAF}"/>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プロビジョニングの開始をクリックします</a:t>
            </a:r>
            <a:endParaRPr lang="en-US" altLang="ja-JP" sz="2000" dirty="0"/>
          </a:p>
        </p:txBody>
      </p:sp>
      <p:sp>
        <p:nvSpPr>
          <p:cNvPr id="5" name="正方形/長方形 4">
            <a:extLst>
              <a:ext uri="{FF2B5EF4-FFF2-40B4-BE49-F238E27FC236}">
                <a16:creationId xmlns:a16="http://schemas.microsoft.com/office/drawing/2014/main" id="{092E9B7B-6BF8-80CD-8F12-372BC33E6BDC}"/>
              </a:ext>
            </a:extLst>
          </p:cNvPr>
          <p:cNvSpPr/>
          <p:nvPr/>
        </p:nvSpPr>
        <p:spPr>
          <a:xfrm>
            <a:off x="4125192" y="1506680"/>
            <a:ext cx="1028699" cy="3013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022ACA33-988F-01B3-CC1E-480526745469}"/>
              </a:ext>
            </a:extLst>
          </p:cNvPr>
          <p:cNvSpPr>
            <a:spLocks noGrp="1"/>
          </p:cNvSpPr>
          <p:nvPr>
            <p:ph type="sldNum" sz="quarter" idx="12"/>
          </p:nvPr>
        </p:nvSpPr>
        <p:spPr/>
        <p:txBody>
          <a:bodyPr/>
          <a:lstStyle/>
          <a:p>
            <a:fld id="{022A7275-7174-43EE-9A8C-722C33463E65}" type="slidenum">
              <a:rPr kumimoji="1" lang="ja-JP" altLang="en-US" smtClean="0"/>
              <a:t>94</a:t>
            </a:fld>
            <a:endParaRPr kumimoji="1" lang="ja-JP" altLang="en-US"/>
          </a:p>
        </p:txBody>
      </p:sp>
    </p:spTree>
    <p:extLst>
      <p:ext uri="{BB962C8B-B14F-4D97-AF65-F5344CB8AC3E}">
        <p14:creationId xmlns:p14="http://schemas.microsoft.com/office/powerpoint/2010/main" val="21637543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D1E444-5203-8024-B840-4DD3541E2A7E}"/>
              </a:ext>
            </a:extLst>
          </p:cNvPr>
          <p:cNvPicPr>
            <a:picLocks noChangeAspect="1"/>
          </p:cNvPicPr>
          <p:nvPr/>
        </p:nvPicPr>
        <p:blipFill>
          <a:blip r:embed="rId2"/>
          <a:stretch>
            <a:fillRect/>
          </a:stretch>
        </p:blipFill>
        <p:spPr>
          <a:xfrm>
            <a:off x="477982" y="818325"/>
            <a:ext cx="11236036" cy="5706891"/>
          </a:xfrm>
          <a:prstGeom prst="rect">
            <a:avLst/>
          </a:prstGeom>
        </p:spPr>
      </p:pic>
      <p:sp>
        <p:nvSpPr>
          <p:cNvPr id="4" name="Title 1">
            <a:extLst>
              <a:ext uri="{FF2B5EF4-FFF2-40B4-BE49-F238E27FC236}">
                <a16:creationId xmlns:a16="http://schemas.microsoft.com/office/drawing/2014/main" id="{93CC2851-DA77-351C-64D2-278A253FB387}"/>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プロビジョニングをクリックして、プロビジョニング状態をオンにします</a:t>
            </a:r>
            <a:endParaRPr lang="en-US" altLang="ja-JP" sz="2000" dirty="0"/>
          </a:p>
          <a:p>
            <a:r>
              <a:rPr lang="ja-JP" altLang="en-US" sz="2000" dirty="0"/>
              <a:t>保存します</a:t>
            </a:r>
            <a:endParaRPr lang="en-US" altLang="ja-JP" sz="2000" dirty="0"/>
          </a:p>
        </p:txBody>
      </p:sp>
      <p:sp>
        <p:nvSpPr>
          <p:cNvPr id="5" name="正方形/長方形 4">
            <a:extLst>
              <a:ext uri="{FF2B5EF4-FFF2-40B4-BE49-F238E27FC236}">
                <a16:creationId xmlns:a16="http://schemas.microsoft.com/office/drawing/2014/main" id="{BD5EAADE-D7CD-6226-3B61-62E56AD9CB7E}"/>
              </a:ext>
            </a:extLst>
          </p:cNvPr>
          <p:cNvSpPr/>
          <p:nvPr/>
        </p:nvSpPr>
        <p:spPr>
          <a:xfrm>
            <a:off x="4062846" y="4281054"/>
            <a:ext cx="1039090" cy="384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C484AE3D-23CB-101E-B2C2-81C7A4435940}"/>
              </a:ext>
            </a:extLst>
          </p:cNvPr>
          <p:cNvSpPr>
            <a:spLocks noGrp="1"/>
          </p:cNvSpPr>
          <p:nvPr>
            <p:ph type="sldNum" sz="quarter" idx="12"/>
          </p:nvPr>
        </p:nvSpPr>
        <p:spPr/>
        <p:txBody>
          <a:bodyPr/>
          <a:lstStyle/>
          <a:p>
            <a:fld id="{022A7275-7174-43EE-9A8C-722C33463E65}" type="slidenum">
              <a:rPr kumimoji="1" lang="ja-JP" altLang="en-US" smtClean="0"/>
              <a:t>95</a:t>
            </a:fld>
            <a:endParaRPr kumimoji="1" lang="ja-JP" altLang="en-US"/>
          </a:p>
        </p:txBody>
      </p:sp>
    </p:spTree>
    <p:extLst>
      <p:ext uri="{BB962C8B-B14F-4D97-AF65-F5344CB8AC3E}">
        <p14:creationId xmlns:p14="http://schemas.microsoft.com/office/powerpoint/2010/main" val="3004786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7E87AD8-F8C0-6B3D-48A6-05DA14F52636}"/>
              </a:ext>
            </a:extLst>
          </p:cNvPr>
          <p:cNvPicPr>
            <a:picLocks noChangeAspect="1"/>
          </p:cNvPicPr>
          <p:nvPr/>
        </p:nvPicPr>
        <p:blipFill>
          <a:blip r:embed="rId2"/>
          <a:stretch>
            <a:fillRect/>
          </a:stretch>
        </p:blipFill>
        <p:spPr>
          <a:xfrm>
            <a:off x="415618" y="649171"/>
            <a:ext cx="11381545" cy="5793193"/>
          </a:xfrm>
          <a:prstGeom prst="rect">
            <a:avLst/>
          </a:prstGeom>
        </p:spPr>
      </p:pic>
      <p:sp>
        <p:nvSpPr>
          <p:cNvPr id="6" name="Title 1">
            <a:extLst>
              <a:ext uri="{FF2B5EF4-FFF2-40B4-BE49-F238E27FC236}">
                <a16:creationId xmlns:a16="http://schemas.microsoft.com/office/drawing/2014/main" id="{EECF5C1D-3CCE-B785-B5C1-0A620592FDA1}"/>
              </a:ext>
            </a:extLst>
          </p:cNvPr>
          <p:cNvSpPr txBox="1">
            <a:spLocks/>
          </p:cNvSpPr>
          <p:nvPr/>
        </p:nvSpPr>
        <p:spPr>
          <a:xfrm>
            <a:off x="317500" y="84110"/>
            <a:ext cx="11569241" cy="371255"/>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プロビジョニングが完了し、</a:t>
            </a:r>
            <a:r>
              <a:rPr lang="en-US" altLang="ja-JP" sz="2000" dirty="0"/>
              <a:t>Umbrella</a:t>
            </a:r>
            <a:r>
              <a:rPr lang="ja-JP" altLang="en-US" sz="2000" dirty="0"/>
              <a:t>側でユーザが表示されるようになります</a:t>
            </a:r>
            <a:endParaRPr lang="en-US" altLang="ja-JP" sz="2000" dirty="0"/>
          </a:p>
        </p:txBody>
      </p:sp>
      <p:sp>
        <p:nvSpPr>
          <p:cNvPr id="2" name="スライド番号プレースホルダー 1">
            <a:extLst>
              <a:ext uri="{FF2B5EF4-FFF2-40B4-BE49-F238E27FC236}">
                <a16:creationId xmlns:a16="http://schemas.microsoft.com/office/drawing/2014/main" id="{CCDF9C35-FFB7-68F2-5286-DD5C4BA3889C}"/>
              </a:ext>
            </a:extLst>
          </p:cNvPr>
          <p:cNvSpPr>
            <a:spLocks noGrp="1"/>
          </p:cNvSpPr>
          <p:nvPr>
            <p:ph type="sldNum" sz="quarter" idx="12"/>
          </p:nvPr>
        </p:nvSpPr>
        <p:spPr/>
        <p:txBody>
          <a:bodyPr/>
          <a:lstStyle/>
          <a:p>
            <a:fld id="{022A7275-7174-43EE-9A8C-722C33463E65}" type="slidenum">
              <a:rPr kumimoji="1" lang="ja-JP" altLang="en-US" smtClean="0"/>
              <a:t>96</a:t>
            </a:fld>
            <a:endParaRPr kumimoji="1" lang="ja-JP" altLang="en-US"/>
          </a:p>
        </p:txBody>
      </p:sp>
    </p:spTree>
    <p:extLst>
      <p:ext uri="{BB962C8B-B14F-4D97-AF65-F5344CB8AC3E}">
        <p14:creationId xmlns:p14="http://schemas.microsoft.com/office/powerpoint/2010/main" val="2909456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467EC43-92A8-3157-5407-1216D65CFC05}"/>
              </a:ext>
            </a:extLst>
          </p:cNvPr>
          <p:cNvSpPr>
            <a:spLocks noGrp="1"/>
          </p:cNvSpPr>
          <p:nvPr>
            <p:ph type="ctrTitle"/>
          </p:nvPr>
        </p:nvSpPr>
        <p:spPr>
          <a:xfrm>
            <a:off x="971995" y="3073799"/>
            <a:ext cx="10232136" cy="637377"/>
          </a:xfrm>
        </p:spPr>
        <p:txBody>
          <a:bodyPr/>
          <a:lstStyle/>
          <a:p>
            <a:pPr algn="ctr"/>
            <a:r>
              <a:rPr kumimoji="1" lang="en-US" altLang="ja-JP" sz="4400" dirty="0"/>
              <a:t>SAML</a:t>
            </a:r>
            <a:r>
              <a:rPr kumimoji="1" lang="ja-JP" altLang="en-US" sz="4400" dirty="0"/>
              <a:t>の設定</a:t>
            </a:r>
            <a:endParaRPr lang="ja-JP" altLang="en-US" dirty="0"/>
          </a:p>
        </p:txBody>
      </p:sp>
      <p:sp>
        <p:nvSpPr>
          <p:cNvPr id="3" name="スライド番号プレースホルダー 2">
            <a:extLst>
              <a:ext uri="{FF2B5EF4-FFF2-40B4-BE49-F238E27FC236}">
                <a16:creationId xmlns:a16="http://schemas.microsoft.com/office/drawing/2014/main" id="{D537C3D1-41BE-0DE2-8F47-866C2464329B}"/>
              </a:ext>
            </a:extLst>
          </p:cNvPr>
          <p:cNvSpPr>
            <a:spLocks noGrp="1"/>
          </p:cNvSpPr>
          <p:nvPr>
            <p:ph type="sldNum" sz="quarter" idx="4294967295"/>
          </p:nvPr>
        </p:nvSpPr>
        <p:spPr>
          <a:xfrm>
            <a:off x="9448800" y="6538913"/>
            <a:ext cx="2743200" cy="365125"/>
          </a:xfrm>
        </p:spPr>
        <p:txBody>
          <a:bodyPr/>
          <a:lstStyle/>
          <a:p>
            <a:fld id="{022A7275-7174-43EE-9A8C-722C33463E65}" type="slidenum">
              <a:rPr kumimoji="1" lang="ja-JP" altLang="en-US" smtClean="0"/>
              <a:t>97</a:t>
            </a:fld>
            <a:endParaRPr kumimoji="1" lang="ja-JP" altLang="en-US"/>
          </a:p>
        </p:txBody>
      </p:sp>
    </p:spTree>
    <p:extLst>
      <p:ext uri="{BB962C8B-B14F-4D97-AF65-F5344CB8AC3E}">
        <p14:creationId xmlns:p14="http://schemas.microsoft.com/office/powerpoint/2010/main" val="338960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15D8D69-486F-5AB9-208F-D0166A66CB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518" y="893164"/>
            <a:ext cx="11256818" cy="5483160"/>
          </a:xfrm>
          <a:prstGeom prst="rect">
            <a:avLst/>
          </a:prstGeom>
        </p:spPr>
      </p:pic>
      <p:sp>
        <p:nvSpPr>
          <p:cNvPr id="4" name="Title 1">
            <a:extLst>
              <a:ext uri="{FF2B5EF4-FFF2-40B4-BE49-F238E27FC236}">
                <a16:creationId xmlns:a16="http://schemas.microsoft.com/office/drawing/2014/main" id="{25D78C2D-C3C6-3000-C794-AD70F72628C9}"/>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セキュアコネクト→ユーザの画面に移動します</a:t>
            </a:r>
            <a:endParaRPr lang="en-US" altLang="ja-JP" sz="2000" dirty="0"/>
          </a:p>
          <a:p>
            <a:r>
              <a:rPr lang="ja-JP" altLang="en-US" sz="2000" dirty="0"/>
              <a:t>自身の</a:t>
            </a:r>
            <a:r>
              <a:rPr lang="en-US" altLang="ja-JP" sz="2000" dirty="0"/>
              <a:t>ID</a:t>
            </a:r>
            <a:r>
              <a:rPr lang="ja-JP" altLang="en-US" sz="2000" dirty="0"/>
              <a:t>プロバイダーを利用をクリックします</a:t>
            </a:r>
            <a:endParaRPr lang="en-US" altLang="ja-JP" sz="2000" dirty="0"/>
          </a:p>
        </p:txBody>
      </p:sp>
      <p:sp>
        <p:nvSpPr>
          <p:cNvPr id="5" name="正方形/長方形 4">
            <a:extLst>
              <a:ext uri="{FF2B5EF4-FFF2-40B4-BE49-F238E27FC236}">
                <a16:creationId xmlns:a16="http://schemas.microsoft.com/office/drawing/2014/main" id="{C18EB0D7-180A-147F-3607-0EA7499A993A}"/>
              </a:ext>
            </a:extLst>
          </p:cNvPr>
          <p:cNvSpPr/>
          <p:nvPr/>
        </p:nvSpPr>
        <p:spPr>
          <a:xfrm>
            <a:off x="7658098" y="3626309"/>
            <a:ext cx="3449783" cy="22341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16C93797-9023-C8EA-B88D-F4892CCE21F7}"/>
              </a:ext>
            </a:extLst>
          </p:cNvPr>
          <p:cNvSpPr>
            <a:spLocks noGrp="1"/>
          </p:cNvSpPr>
          <p:nvPr>
            <p:ph type="sldNum" sz="quarter" idx="12"/>
          </p:nvPr>
        </p:nvSpPr>
        <p:spPr/>
        <p:txBody>
          <a:bodyPr/>
          <a:lstStyle/>
          <a:p>
            <a:fld id="{022A7275-7174-43EE-9A8C-722C33463E65}" type="slidenum">
              <a:rPr kumimoji="1" lang="ja-JP" altLang="en-US" smtClean="0"/>
              <a:t>98</a:t>
            </a:fld>
            <a:endParaRPr kumimoji="1" lang="ja-JP" altLang="en-US"/>
          </a:p>
        </p:txBody>
      </p:sp>
    </p:spTree>
    <p:extLst>
      <p:ext uri="{BB962C8B-B14F-4D97-AF65-F5344CB8AC3E}">
        <p14:creationId xmlns:p14="http://schemas.microsoft.com/office/powerpoint/2010/main" val="29211021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E1CD304-0F7F-F1DC-A847-22E6C06523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528" y="732364"/>
            <a:ext cx="11263311" cy="5733871"/>
          </a:xfrm>
          <a:prstGeom prst="rect">
            <a:avLst/>
          </a:prstGeom>
        </p:spPr>
      </p:pic>
      <p:sp>
        <p:nvSpPr>
          <p:cNvPr id="4" name="正方形/長方形 3">
            <a:extLst>
              <a:ext uri="{FF2B5EF4-FFF2-40B4-BE49-F238E27FC236}">
                <a16:creationId xmlns:a16="http://schemas.microsoft.com/office/drawing/2014/main" id="{6E5C1824-1F78-CB62-5D5A-81116945E7B9}"/>
              </a:ext>
            </a:extLst>
          </p:cNvPr>
          <p:cNvSpPr/>
          <p:nvPr/>
        </p:nvSpPr>
        <p:spPr>
          <a:xfrm>
            <a:off x="10952018" y="857075"/>
            <a:ext cx="623454" cy="5235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Title 1">
            <a:extLst>
              <a:ext uri="{FF2B5EF4-FFF2-40B4-BE49-F238E27FC236}">
                <a16:creationId xmlns:a16="http://schemas.microsoft.com/office/drawing/2014/main" id="{6A9DF6A7-3869-C698-079D-70952487A53F}"/>
              </a:ext>
            </a:extLst>
          </p:cNvPr>
          <p:cNvSpPr txBox="1">
            <a:spLocks/>
          </p:cNvSpPr>
          <p:nvPr/>
        </p:nvSpPr>
        <p:spPr>
          <a:xfrm>
            <a:off x="317500" y="84110"/>
            <a:ext cx="11569241" cy="64825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000" dirty="0"/>
              <a:t>導入→設定→</a:t>
            </a:r>
            <a:r>
              <a:rPr lang="en-US" altLang="ja-JP" sz="2000" dirty="0"/>
              <a:t>SAML</a:t>
            </a:r>
            <a:r>
              <a:rPr lang="ja-JP" altLang="en-US" sz="2000" dirty="0"/>
              <a:t>設定をクリックします</a:t>
            </a:r>
            <a:endParaRPr lang="en-US" altLang="ja-JP" sz="2000" dirty="0"/>
          </a:p>
          <a:p>
            <a:r>
              <a:rPr lang="ja-JP" altLang="en-US" sz="2000" dirty="0"/>
              <a:t>右上の追加をクリックします</a:t>
            </a:r>
            <a:endParaRPr lang="en-US" altLang="ja-JP" sz="2000" dirty="0"/>
          </a:p>
        </p:txBody>
      </p:sp>
      <p:sp>
        <p:nvSpPr>
          <p:cNvPr id="2" name="スライド番号プレースホルダー 1">
            <a:extLst>
              <a:ext uri="{FF2B5EF4-FFF2-40B4-BE49-F238E27FC236}">
                <a16:creationId xmlns:a16="http://schemas.microsoft.com/office/drawing/2014/main" id="{06D06287-F92A-221C-107D-67E19256B2D5}"/>
              </a:ext>
            </a:extLst>
          </p:cNvPr>
          <p:cNvSpPr>
            <a:spLocks noGrp="1"/>
          </p:cNvSpPr>
          <p:nvPr>
            <p:ph type="sldNum" sz="quarter" idx="12"/>
          </p:nvPr>
        </p:nvSpPr>
        <p:spPr/>
        <p:txBody>
          <a:bodyPr/>
          <a:lstStyle/>
          <a:p>
            <a:fld id="{022A7275-7174-43EE-9A8C-722C33463E65}" type="slidenum">
              <a:rPr kumimoji="1" lang="ja-JP" altLang="en-US" smtClean="0"/>
              <a:t>99</a:t>
            </a:fld>
            <a:endParaRPr kumimoji="1" lang="ja-JP" altLang="en-US"/>
          </a:p>
        </p:txBody>
      </p:sp>
    </p:spTree>
    <p:extLst>
      <p:ext uri="{BB962C8B-B14F-4D97-AF65-F5344CB8AC3E}">
        <p14:creationId xmlns:p14="http://schemas.microsoft.com/office/powerpoint/2010/main" val="793696251"/>
      </p:ext>
    </p:extLst>
  </p:cSld>
  <p:clrMapOvr>
    <a:masterClrMapping/>
  </p:clrMapOvr>
</p:sld>
</file>

<file path=ppt/theme/theme1.xml><?xml version="1.0" encoding="utf-8"?>
<a:theme xmlns:a="http://schemas.openxmlformats.org/drawingml/2006/main" name="2023 Cisco Template Master">
  <a:themeElements>
    <a:clrScheme name="Custom 1">
      <a:dk1>
        <a:srgbClr val="0D274D"/>
      </a:dk1>
      <a:lt1>
        <a:srgbClr val="414244"/>
      </a:lt1>
      <a:dk2>
        <a:srgbClr val="FFFFFF"/>
      </a:dk2>
      <a:lt2>
        <a:srgbClr val="0051AF"/>
      </a:lt2>
      <a:accent1>
        <a:srgbClr val="00BCEB"/>
      </a:accent1>
      <a:accent2>
        <a:srgbClr val="74BF4B"/>
      </a:accent2>
      <a:accent3>
        <a:srgbClr val="0051AF"/>
      </a:accent3>
      <a:accent4>
        <a:srgbClr val="E2E2E2"/>
      </a:accent4>
      <a:accent5>
        <a:srgbClr val="FBAB2C"/>
      </a:accent5>
      <a:accent6>
        <a:srgbClr val="E3241B"/>
      </a:accent6>
      <a:hlink>
        <a:srgbClr val="0050AE"/>
      </a:hlink>
      <a:folHlink>
        <a:srgbClr val="00BCEB"/>
      </a:folHlink>
    </a:clrScheme>
    <a:fontScheme name="Custom 13">
      <a:majorFont>
        <a:latin typeface="CiscoSansTT ExtraLight"/>
        <a:ea typeface=""/>
        <a:cs typeface=""/>
      </a:majorFont>
      <a:minorFont>
        <a:latin typeface="CiscoSansT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lIns="45720" rIns="45720"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2023 Cisco_PowerPoint_Template_Light_12-6-22 AE v5.potx" id="{02CFFE99-3FA0-4030-B4AB-C66403B6984A}" vid="{54E01BF6-73E5-488F-B288-8B939CB3D3E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2810</Words>
  <Application>Microsoft Office PowerPoint</Application>
  <PresentationFormat>ワイド画面</PresentationFormat>
  <Paragraphs>484</Paragraphs>
  <Slides>166</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166</vt:i4>
      </vt:variant>
    </vt:vector>
  </HeadingPairs>
  <TitlesOfParts>
    <vt:vector size="171" baseType="lpstr">
      <vt:lpstr>游ゴシック</vt:lpstr>
      <vt:lpstr>Arial</vt:lpstr>
      <vt:lpstr>CiscoSansTT ExtraLight</vt:lpstr>
      <vt:lpstr>CiscoSansTT Light</vt:lpstr>
      <vt:lpstr>2023 Cisco Template Master</vt:lpstr>
      <vt:lpstr>Cisco Secure Connect セットアップガイド</vt:lpstr>
      <vt:lpstr>PowerPoint プレゼンテーション</vt:lpstr>
      <vt:lpstr>PowerPoint プレゼンテーション</vt:lpstr>
      <vt:lpstr>PowerPoint プレゼンテーション</vt:lpstr>
      <vt:lpstr>PowerPoint プレゼンテーション</vt:lpstr>
      <vt:lpstr>本セットアップでスコープとするユースケース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１．アカウントセットアップ</vt:lpstr>
      <vt:lpstr>Umbrella、Merakiのアカウント設定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Secure Connectアカウントの紐づけ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２．ブランチアクセス</vt:lpstr>
      <vt:lpstr>サイトの設定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アプリケーションの作成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ファイアウォールの設定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ブランチアクセスの実行</vt:lpstr>
      <vt:lpstr>PowerPoint プレゼンテーション</vt:lpstr>
      <vt:lpstr>PowerPoint プレゼンテーション</vt:lpstr>
      <vt:lpstr>ログの確認</vt:lpstr>
      <vt:lpstr>PowerPoint プレゼンテーション</vt:lpstr>
      <vt:lpstr>PowerPoint プレゼンテーション</vt:lpstr>
      <vt:lpstr>PowerPoint プレゼンテーション</vt:lpstr>
      <vt:lpstr>３．リモートアクセスVPN</vt:lpstr>
      <vt:lpstr>IDPの設定</vt:lpstr>
      <vt:lpstr>PowerPoint プレゼンテーション</vt:lpstr>
      <vt:lpstr>PowerPoint プレゼンテーション</vt:lpstr>
      <vt:lpstr>SCIMの設定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SAMLの設定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リモートアクセスの設定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ファイアウォールの設定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エンドポイントポスチャの設定</vt:lpstr>
      <vt:lpstr>PowerPoint プレゼンテーション</vt:lpstr>
      <vt:lpstr>Cisco Secure Clientのインストール</vt:lpstr>
      <vt:lpstr>PowerPoint プレゼンテーション</vt:lpstr>
      <vt:lpstr>PowerPoint プレゼンテーション</vt:lpstr>
      <vt:lpstr>PowerPoint プレゼンテーション</vt:lpstr>
      <vt:lpstr>PowerPoint プレゼンテーション</vt:lpstr>
      <vt:lpstr>リモートアクセスVPNの実行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４．ブラウザベースのZTNA</vt:lpstr>
      <vt:lpstr>PowerPoint プレゼンテーション</vt:lpstr>
      <vt:lpstr>PowerPoint プレゼンテーション</vt:lpstr>
      <vt:lpstr>PowerPoint プレゼンテーション</vt:lpstr>
      <vt:lpstr>エンドポイントポスチャの設定</vt:lpstr>
      <vt:lpstr>PowerPoint プレゼンテーション</vt:lpstr>
      <vt:lpstr>ブラウザアクセスポリシーの設定</vt:lpstr>
      <vt:lpstr>PowerPoint プレゼンテーション</vt:lpstr>
      <vt:lpstr>PowerPoint プレゼンテーション</vt:lpstr>
      <vt:lpstr>ブラウザベースZTNAの実行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2024-07-26T05:19:25Z</dcterms:created>
  <dcterms:modified xsi:type="dcterms:W3CDTF">2024-07-31T05:13:45Z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8f49a32-fde3-48a5-9266-b5b0972a22dc_Enabled">
    <vt:lpwstr>true</vt:lpwstr>
  </property>
  <property fmtid="{D5CDD505-2E9C-101B-9397-08002B2CF9AE}" pid="3" name="MSIP_Label_c8f49a32-fde3-48a5-9266-b5b0972a22dc_SetDate">
    <vt:lpwstr>2024-07-26T05:19:36Z</vt:lpwstr>
  </property>
  <property fmtid="{D5CDD505-2E9C-101B-9397-08002B2CF9AE}" pid="4" name="MSIP_Label_c8f49a32-fde3-48a5-9266-b5b0972a22dc_Method">
    <vt:lpwstr>Standard</vt:lpwstr>
  </property>
  <property fmtid="{D5CDD505-2E9C-101B-9397-08002B2CF9AE}" pid="5" name="MSIP_Label_c8f49a32-fde3-48a5-9266-b5b0972a22dc_Name">
    <vt:lpwstr>Cisco Confidential</vt:lpwstr>
  </property>
  <property fmtid="{D5CDD505-2E9C-101B-9397-08002B2CF9AE}" pid="6" name="MSIP_Label_c8f49a32-fde3-48a5-9266-b5b0972a22dc_SiteId">
    <vt:lpwstr>5ae1af62-9505-4097-a69a-c1553ef7840e</vt:lpwstr>
  </property>
  <property fmtid="{D5CDD505-2E9C-101B-9397-08002B2CF9AE}" pid="7" name="MSIP_Label_c8f49a32-fde3-48a5-9266-b5b0972a22dc_ActionId">
    <vt:lpwstr>d8362704-3300-4d41-8426-19bbb5d15039</vt:lpwstr>
  </property>
  <property fmtid="{D5CDD505-2E9C-101B-9397-08002B2CF9AE}" pid="8" name="MSIP_Label_c8f49a32-fde3-48a5-9266-b5b0972a22dc_ContentBits">
    <vt:lpwstr>2</vt:lpwstr>
  </property>
  <property fmtid="{D5CDD505-2E9C-101B-9397-08002B2CF9AE}" pid="9" name="ClassificationContentMarkingFooterLocations">
    <vt:lpwstr>2023 Cisco Template Master:8</vt:lpwstr>
  </property>
  <property fmtid="{D5CDD505-2E9C-101B-9397-08002B2CF9AE}" pid="10" name="ClassificationContentMarkingFooterText">
    <vt:lpwstr>Cisco Confidential</vt:lpwstr>
  </property>
</Properties>
</file>